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db4317151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d8175f6a74e15"/>
  </p:sldMasterIdLst>
  <p:sldIdLst>
    <p:sldId xmlns:r="http://schemas.openxmlformats.org/officeDocument/2006/relationships" id="256" r:id="R9200819eedcb4805"/>
    <p:sldId xmlns:r="http://schemas.openxmlformats.org/officeDocument/2006/relationships" id="257" r:id="R44dd008bdf274614"/>
    <p:sldId xmlns:r="http://schemas.openxmlformats.org/officeDocument/2006/relationships" id="258" r:id="R4918d4156b444bec"/>
    <p:sldId xmlns:r="http://schemas.openxmlformats.org/officeDocument/2006/relationships" id="259" r:id="Rcaf13ef963b84b3f"/>
    <p:sldId xmlns:r="http://schemas.openxmlformats.org/officeDocument/2006/relationships" id="260" r:id="R9c2d1f98ae7d46e4"/>
    <p:sldId xmlns:r="http://schemas.openxmlformats.org/officeDocument/2006/relationships" id="261" r:id="R8a6eb03264cc418e"/>
    <p:sldId xmlns:r="http://schemas.openxmlformats.org/officeDocument/2006/relationships" id="262" r:id="Rf996ec08247c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d8175f6a74e15" /><Relationship Type="http://schemas.openxmlformats.org/officeDocument/2006/relationships/slide" Target="/ppt/slides/slide1.xml" Id="R9200819eedcb4805" /><Relationship Type="http://schemas.openxmlformats.org/officeDocument/2006/relationships/slide" Target="/ppt/slides/slide2.xml" Id="R44dd008bdf274614" /><Relationship Type="http://schemas.openxmlformats.org/officeDocument/2006/relationships/slide" Target="/ppt/slides/slide3.xml" Id="R4918d4156b444bec" /><Relationship Type="http://schemas.openxmlformats.org/officeDocument/2006/relationships/slide" Target="/ppt/slides/slide4.xml" Id="Rcaf13ef963b84b3f" /><Relationship Type="http://schemas.openxmlformats.org/officeDocument/2006/relationships/slide" Target="/ppt/slides/slide5.xml" Id="R9c2d1f98ae7d46e4" /><Relationship Type="http://schemas.openxmlformats.org/officeDocument/2006/relationships/slide" Target="/ppt/slides/slide6.xml" Id="R8a6eb03264cc418e" /><Relationship Type="http://schemas.openxmlformats.org/officeDocument/2006/relationships/slide" Target="/ppt/slides/slide7.xml" Id="Rf996ec08247c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757521599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0ed266b340f5" /><Relationship Type="http://schemas.openxmlformats.org/officeDocument/2006/relationships/theme" Target="/ppt/slideMasters/theme/theme1.xml" Id="Rf658f0d7d317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00ed266b3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89e002821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aed24dc42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ea6e70507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6455f2e8d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64a0744e8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798949483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98d749d69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15 513 450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An-Magritt-veien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995 892 928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