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4c8aaabe0240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67169a1e0e417c"/>
  </p:sldMasterIdLst>
  <p:sldIdLst>
    <p:sldId xmlns:r="http://schemas.openxmlformats.org/officeDocument/2006/relationships" id="256" r:id="R01f23329d5504f8f"/>
    <p:sldId xmlns:r="http://schemas.openxmlformats.org/officeDocument/2006/relationships" id="257" r:id="R976426517bb14457"/>
    <p:sldId xmlns:r="http://schemas.openxmlformats.org/officeDocument/2006/relationships" id="258" r:id="R84d5022ba05c4d4d"/>
    <p:sldId xmlns:r="http://schemas.openxmlformats.org/officeDocument/2006/relationships" id="259" r:id="Rcf5a7ad6c8c142fa"/>
    <p:sldId xmlns:r="http://schemas.openxmlformats.org/officeDocument/2006/relationships" id="260" r:id="R79945389dac64948"/>
    <p:sldId xmlns:r="http://schemas.openxmlformats.org/officeDocument/2006/relationships" id="261" r:id="R30389b2145fd40e8"/>
    <p:sldId xmlns:r="http://schemas.openxmlformats.org/officeDocument/2006/relationships" id="262" r:id="R53681f05a4e14e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67169a1e0e417c" /><Relationship Type="http://schemas.openxmlformats.org/officeDocument/2006/relationships/slide" Target="/ppt/slides/slide1.xml" Id="R01f23329d5504f8f" /><Relationship Type="http://schemas.openxmlformats.org/officeDocument/2006/relationships/slide" Target="/ppt/slides/slide2.xml" Id="R976426517bb14457" /><Relationship Type="http://schemas.openxmlformats.org/officeDocument/2006/relationships/slide" Target="/ppt/slides/slide3.xml" Id="R84d5022ba05c4d4d" /><Relationship Type="http://schemas.openxmlformats.org/officeDocument/2006/relationships/slide" Target="/ppt/slides/slide4.xml" Id="Rcf5a7ad6c8c142fa" /><Relationship Type="http://schemas.openxmlformats.org/officeDocument/2006/relationships/slide" Target="/ppt/slides/slide5.xml" Id="R79945389dac64948" /><Relationship Type="http://schemas.openxmlformats.org/officeDocument/2006/relationships/slide" Target="/ppt/slides/slide6.xml" Id="R30389b2145fd40e8" /><Relationship Type="http://schemas.openxmlformats.org/officeDocument/2006/relationships/slide" Target="/ppt/slides/slide7.xml" Id="R53681f05a4e14e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bd51b5154645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8b3d0d3284838" /><Relationship Type="http://schemas.openxmlformats.org/officeDocument/2006/relationships/theme" Target="/ppt/slideMasters/theme/theme1.xml" Id="R85514be6b07a4e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a8b3d0d32848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3302baa774d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c9bb6ad084d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5ef530ab14c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09d5fd8d748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6322666f449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dbde611344e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32c0b2aa14e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 REGNSKAP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3 762 958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156 541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509 640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2 172 480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3 053 630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SONJA IRENE FRANTZEN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87 47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sonja@fraregnskap.no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995 900 238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