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78ee502bb941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ca018d16854f5f"/>
  </p:sldMasterIdLst>
  <p:sldIdLst>
    <p:sldId xmlns:r="http://schemas.openxmlformats.org/officeDocument/2006/relationships" id="256" r:id="R6b2443d8cb024de2"/>
    <p:sldId xmlns:r="http://schemas.openxmlformats.org/officeDocument/2006/relationships" id="257" r:id="R450d632def9c4fb6"/>
    <p:sldId xmlns:r="http://schemas.openxmlformats.org/officeDocument/2006/relationships" id="258" r:id="R9ce66687b4394442"/>
    <p:sldId xmlns:r="http://schemas.openxmlformats.org/officeDocument/2006/relationships" id="259" r:id="R79be9d6f32ff408b"/>
    <p:sldId xmlns:r="http://schemas.openxmlformats.org/officeDocument/2006/relationships" id="260" r:id="Rd44f4343e4984c61"/>
    <p:sldId xmlns:r="http://schemas.openxmlformats.org/officeDocument/2006/relationships" id="261" r:id="R764db6c310b949ed"/>
    <p:sldId xmlns:r="http://schemas.openxmlformats.org/officeDocument/2006/relationships" id="262" r:id="Re920241ea8a0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a018d16854f5f" /><Relationship Type="http://schemas.openxmlformats.org/officeDocument/2006/relationships/slide" Target="/ppt/slides/slide1.xml" Id="R6b2443d8cb024de2" /><Relationship Type="http://schemas.openxmlformats.org/officeDocument/2006/relationships/slide" Target="/ppt/slides/slide2.xml" Id="R450d632def9c4fb6" /><Relationship Type="http://schemas.openxmlformats.org/officeDocument/2006/relationships/slide" Target="/ppt/slides/slide3.xml" Id="R9ce66687b4394442" /><Relationship Type="http://schemas.openxmlformats.org/officeDocument/2006/relationships/slide" Target="/ppt/slides/slide4.xml" Id="R79be9d6f32ff408b" /><Relationship Type="http://schemas.openxmlformats.org/officeDocument/2006/relationships/slide" Target="/ppt/slides/slide5.xml" Id="Rd44f4343e4984c61" /><Relationship Type="http://schemas.openxmlformats.org/officeDocument/2006/relationships/slide" Target="/ppt/slides/slide6.xml" Id="R764db6c310b949ed" /><Relationship Type="http://schemas.openxmlformats.org/officeDocument/2006/relationships/slide" Target="/ppt/slides/slide7.xml" Id="Re920241ea8a0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272a64038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48fb05f804124" /><Relationship Type="http://schemas.openxmlformats.org/officeDocument/2006/relationships/theme" Target="/ppt/slideMasters/theme/theme1.xml" Id="Rd34b2f313c65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48fb05f80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24a699a7b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f2c9f57c4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a852b500248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2e86948a045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ceef2ebac4c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defec20a6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c079245d64c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LOTUS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LOTUS VEKST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9 470 567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NERLAND EGIL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Notenesgata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995 996 707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