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f064d093ab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349c99eb1f46af"/>
  </p:sldMasterIdLst>
  <p:sldIdLst>
    <p:sldId xmlns:r="http://schemas.openxmlformats.org/officeDocument/2006/relationships" id="256" r:id="R6d34e09333884ef0"/>
    <p:sldId xmlns:r="http://schemas.openxmlformats.org/officeDocument/2006/relationships" id="257" r:id="R5fe8c797f42e4de8"/>
    <p:sldId xmlns:r="http://schemas.openxmlformats.org/officeDocument/2006/relationships" id="258" r:id="R3531a5da59734216"/>
    <p:sldId xmlns:r="http://schemas.openxmlformats.org/officeDocument/2006/relationships" id="259" r:id="R8480c95853df487a"/>
    <p:sldId xmlns:r="http://schemas.openxmlformats.org/officeDocument/2006/relationships" id="260" r:id="R6b8ba6f0d83a46d3"/>
    <p:sldId xmlns:r="http://schemas.openxmlformats.org/officeDocument/2006/relationships" id="261" r:id="R94ef31967dd6400c"/>
    <p:sldId xmlns:r="http://schemas.openxmlformats.org/officeDocument/2006/relationships" id="262" r:id="R2fef1083833442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49c99eb1f46af" /><Relationship Type="http://schemas.openxmlformats.org/officeDocument/2006/relationships/slide" Target="/ppt/slides/slide1.xml" Id="R6d34e09333884ef0" /><Relationship Type="http://schemas.openxmlformats.org/officeDocument/2006/relationships/slide" Target="/ppt/slides/slide2.xml" Id="R5fe8c797f42e4de8" /><Relationship Type="http://schemas.openxmlformats.org/officeDocument/2006/relationships/slide" Target="/ppt/slides/slide3.xml" Id="R3531a5da59734216" /><Relationship Type="http://schemas.openxmlformats.org/officeDocument/2006/relationships/slide" Target="/ppt/slides/slide4.xml" Id="R8480c95853df487a" /><Relationship Type="http://schemas.openxmlformats.org/officeDocument/2006/relationships/slide" Target="/ppt/slides/slide5.xml" Id="R6b8ba6f0d83a46d3" /><Relationship Type="http://schemas.openxmlformats.org/officeDocument/2006/relationships/slide" Target="/ppt/slides/slide6.xml" Id="R94ef31967dd6400c" /><Relationship Type="http://schemas.openxmlformats.org/officeDocument/2006/relationships/slide" Target="/ppt/slides/slide7.xml" Id="R2fef1083833442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678aae26742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a3949f3d541fa" /><Relationship Type="http://schemas.openxmlformats.org/officeDocument/2006/relationships/theme" Target="/ppt/slideMasters/theme/theme1.xml" Id="R40f8bb57612a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2a3949f3d541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f1279424949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cdf1d192240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938819ca843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a4565fd9a47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8aabfe65445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557d1456b48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cbe1c480e40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GENY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978 412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7 428 291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8 279 646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NYLAND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Geir Nyland, Ekelyveien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geir.nyland@arcticsec.no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996 003 639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GENY INVEST AS</a:t>
            </a:r>
          </a:p>
        </p:txBody>
      </p:sp>
    </p:spTree>
  </p:cSld>
  <p:clrMapOvr>
    <a:masterClrMapping xmlns:a="http://schemas.openxmlformats.org/drawingml/2006/main"/>
  </p:clrMapOvr>
</p:sld>
</file>