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66bf54677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45f0bd0564cc5"/>
  </p:sldMasterIdLst>
  <p:sldIdLst>
    <p:sldId xmlns:r="http://schemas.openxmlformats.org/officeDocument/2006/relationships" id="256" r:id="R5133055fdca64c2f"/>
    <p:sldId xmlns:r="http://schemas.openxmlformats.org/officeDocument/2006/relationships" id="257" r:id="Rfba8e6f473e64f66"/>
    <p:sldId xmlns:r="http://schemas.openxmlformats.org/officeDocument/2006/relationships" id="258" r:id="R886e24a4bde5439f"/>
    <p:sldId xmlns:r="http://schemas.openxmlformats.org/officeDocument/2006/relationships" id="259" r:id="Raa0f52def9ea41dd"/>
    <p:sldId xmlns:r="http://schemas.openxmlformats.org/officeDocument/2006/relationships" id="260" r:id="R2a2610b63e7a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45f0bd0564cc5" /><Relationship Type="http://schemas.openxmlformats.org/officeDocument/2006/relationships/slide" Target="/ppt/slides/slide1.xml" Id="R5133055fdca64c2f" /><Relationship Type="http://schemas.openxmlformats.org/officeDocument/2006/relationships/slide" Target="/ppt/slides/slide2.xml" Id="Rfba8e6f473e64f66" /><Relationship Type="http://schemas.openxmlformats.org/officeDocument/2006/relationships/slide" Target="/ppt/slides/slide3.xml" Id="R886e24a4bde5439f" /><Relationship Type="http://schemas.openxmlformats.org/officeDocument/2006/relationships/slide" Target="/ppt/slides/slide4.xml" Id="Raa0f52def9ea41dd" /><Relationship Type="http://schemas.openxmlformats.org/officeDocument/2006/relationships/slide" Target="/ppt/slides/slide5.xml" Id="R2a2610b63e7a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836be98e5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f95246704514" /><Relationship Type="http://schemas.openxmlformats.org/officeDocument/2006/relationships/theme" Target="/ppt/slideMasters/theme/theme1.xml" Id="Rab0eb9927693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ff9524670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d6adb4ac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abc1e0c3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2dda3bbab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395141be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f3a83b1c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