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8058eed8f2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0d064049a343c3"/>
  </p:sldMasterIdLst>
  <p:sldIdLst>
    <p:sldId xmlns:r="http://schemas.openxmlformats.org/officeDocument/2006/relationships" id="256" r:id="Rd82650f8a9aa4c23"/>
    <p:sldId xmlns:r="http://schemas.openxmlformats.org/officeDocument/2006/relationships" id="257" r:id="R00e1c548ef524fc6"/>
    <p:sldId xmlns:r="http://schemas.openxmlformats.org/officeDocument/2006/relationships" id="258" r:id="R41e710fd65ed4fbd"/>
    <p:sldId xmlns:r="http://schemas.openxmlformats.org/officeDocument/2006/relationships" id="259" r:id="R721d1d47ed3548aa"/>
    <p:sldId xmlns:r="http://schemas.openxmlformats.org/officeDocument/2006/relationships" id="260" r:id="R3e9e03235bec4c52"/>
    <p:sldId xmlns:r="http://schemas.openxmlformats.org/officeDocument/2006/relationships" id="261" r:id="Rb4bba4c394e9457e"/>
    <p:sldId xmlns:r="http://schemas.openxmlformats.org/officeDocument/2006/relationships" id="262" r:id="R5d1ba64b43db48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d064049a343c3" /><Relationship Type="http://schemas.openxmlformats.org/officeDocument/2006/relationships/slide" Target="/ppt/slides/slide1.xml" Id="Rd82650f8a9aa4c23" /><Relationship Type="http://schemas.openxmlformats.org/officeDocument/2006/relationships/slide" Target="/ppt/slides/slide2.xml" Id="R00e1c548ef524fc6" /><Relationship Type="http://schemas.openxmlformats.org/officeDocument/2006/relationships/slide" Target="/ppt/slides/slide3.xml" Id="R41e710fd65ed4fbd" /><Relationship Type="http://schemas.openxmlformats.org/officeDocument/2006/relationships/slide" Target="/ppt/slides/slide4.xml" Id="R721d1d47ed3548aa" /><Relationship Type="http://schemas.openxmlformats.org/officeDocument/2006/relationships/slide" Target="/ppt/slides/slide5.xml" Id="R3e9e03235bec4c52" /><Relationship Type="http://schemas.openxmlformats.org/officeDocument/2006/relationships/slide" Target="/ppt/slides/slide6.xml" Id="Rb4bba4c394e9457e" /><Relationship Type="http://schemas.openxmlformats.org/officeDocument/2006/relationships/slide" Target="/ppt/slides/slide7.xml" Id="R5d1ba64b43db48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73fa20107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7ffc57c31457b" /><Relationship Type="http://schemas.openxmlformats.org/officeDocument/2006/relationships/theme" Target="/ppt/slideMasters/theme/theme1.xml" Id="R7c9231beab43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07ffc57c3145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b08eca4c3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808d6db7a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b3ac8931d46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db0797103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ed629526b47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6f76956ad4c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652223bc0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30 668 231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5 022 626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FJELDSAA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JOHNSEN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996 041 727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