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cdf952e8d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8440fbdac4ff6"/>
  </p:sldMasterIdLst>
  <p:sldIdLst>
    <p:sldId xmlns:r="http://schemas.openxmlformats.org/officeDocument/2006/relationships" id="256" r:id="Rf411600170bf44bf"/>
    <p:sldId xmlns:r="http://schemas.openxmlformats.org/officeDocument/2006/relationships" id="257" r:id="R2b0147fa21c14f60"/>
    <p:sldId xmlns:r="http://schemas.openxmlformats.org/officeDocument/2006/relationships" id="258" r:id="R6eb0957733a74845"/>
    <p:sldId xmlns:r="http://schemas.openxmlformats.org/officeDocument/2006/relationships" id="259" r:id="Rf5b63bf7f4d34568"/>
    <p:sldId xmlns:r="http://schemas.openxmlformats.org/officeDocument/2006/relationships" id="260" r:id="Rb1d3a789868f49f1"/>
    <p:sldId xmlns:r="http://schemas.openxmlformats.org/officeDocument/2006/relationships" id="261" r:id="Rffced480fa8f4a02"/>
    <p:sldId xmlns:r="http://schemas.openxmlformats.org/officeDocument/2006/relationships" id="262" r:id="R07cc94d8c485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440fbdac4ff6" /><Relationship Type="http://schemas.openxmlformats.org/officeDocument/2006/relationships/slide" Target="/ppt/slides/slide1.xml" Id="Rf411600170bf44bf" /><Relationship Type="http://schemas.openxmlformats.org/officeDocument/2006/relationships/slide" Target="/ppt/slides/slide2.xml" Id="R2b0147fa21c14f60" /><Relationship Type="http://schemas.openxmlformats.org/officeDocument/2006/relationships/slide" Target="/ppt/slides/slide3.xml" Id="R6eb0957733a74845" /><Relationship Type="http://schemas.openxmlformats.org/officeDocument/2006/relationships/slide" Target="/ppt/slides/slide4.xml" Id="Rf5b63bf7f4d34568" /><Relationship Type="http://schemas.openxmlformats.org/officeDocument/2006/relationships/slide" Target="/ppt/slides/slide5.xml" Id="Rb1d3a789868f49f1" /><Relationship Type="http://schemas.openxmlformats.org/officeDocument/2006/relationships/slide" Target="/ppt/slides/slide6.xml" Id="Rffced480fa8f4a02" /><Relationship Type="http://schemas.openxmlformats.org/officeDocument/2006/relationships/slide" Target="/ppt/slides/slide7.xml" Id="R07cc94d8c485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3af557d5c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2d3932134a17" /><Relationship Type="http://schemas.openxmlformats.org/officeDocument/2006/relationships/theme" Target="/ppt/slideMasters/theme/theme1.xml" Id="R3f733fc00fc4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e2d393213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33e367ef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6baef66f2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101bbde2f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d8c0325e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486c72de0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0f0e61ae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e04ae1d28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