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def59de5c346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685d5b088f438e"/>
  </p:sldMasterIdLst>
  <p:sldIdLst>
    <p:sldId xmlns:r="http://schemas.openxmlformats.org/officeDocument/2006/relationships" id="256" r:id="R7f912d3e6b954ead"/>
    <p:sldId xmlns:r="http://schemas.openxmlformats.org/officeDocument/2006/relationships" id="257" r:id="Rd7050b5ee5b74811"/>
    <p:sldId xmlns:r="http://schemas.openxmlformats.org/officeDocument/2006/relationships" id="258" r:id="R4705b8c8ec2546f7"/>
    <p:sldId xmlns:r="http://schemas.openxmlformats.org/officeDocument/2006/relationships" id="259" r:id="R5b7eac88e760408a"/>
    <p:sldId xmlns:r="http://schemas.openxmlformats.org/officeDocument/2006/relationships" id="260" r:id="R939e3d9b62ac4fad"/>
    <p:sldId xmlns:r="http://schemas.openxmlformats.org/officeDocument/2006/relationships" id="261" r:id="Re7156ac592e64978"/>
    <p:sldId xmlns:r="http://schemas.openxmlformats.org/officeDocument/2006/relationships" id="262" r:id="Rbb3ae3022b9641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85d5b088f438e" /><Relationship Type="http://schemas.openxmlformats.org/officeDocument/2006/relationships/slide" Target="/ppt/slides/slide1.xml" Id="R7f912d3e6b954ead" /><Relationship Type="http://schemas.openxmlformats.org/officeDocument/2006/relationships/slide" Target="/ppt/slides/slide2.xml" Id="Rd7050b5ee5b74811" /><Relationship Type="http://schemas.openxmlformats.org/officeDocument/2006/relationships/slide" Target="/ppt/slides/slide3.xml" Id="R4705b8c8ec2546f7" /><Relationship Type="http://schemas.openxmlformats.org/officeDocument/2006/relationships/slide" Target="/ppt/slides/slide4.xml" Id="R5b7eac88e760408a" /><Relationship Type="http://schemas.openxmlformats.org/officeDocument/2006/relationships/slide" Target="/ppt/slides/slide5.xml" Id="R939e3d9b62ac4fad" /><Relationship Type="http://schemas.openxmlformats.org/officeDocument/2006/relationships/slide" Target="/ppt/slides/slide6.xml" Id="Re7156ac592e64978" /><Relationship Type="http://schemas.openxmlformats.org/officeDocument/2006/relationships/slide" Target="/ppt/slides/slide7.xml" Id="Rbb3ae3022b9641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d66f189b2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e2beb524b4ac5" /><Relationship Type="http://schemas.openxmlformats.org/officeDocument/2006/relationships/theme" Target="/ppt/slideMasters/theme/theme1.xml" Id="Rd2ad23b5c6bb42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ae2beb524b4a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7067cc34942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92d22b8fd4e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c56f8c9b341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b2e21c42645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85325ac5c41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bf97c101f4b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898fbdf8648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22 449 758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2 662 062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17 226 106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ZIZOU ESTATE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SVEIN KÅRE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REINERT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996 105 709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