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da4146f782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7221dbfc340e7"/>
  </p:sldMasterIdLst>
  <p:sldIdLst>
    <p:sldId xmlns:r="http://schemas.openxmlformats.org/officeDocument/2006/relationships" id="256" r:id="Rc75845df432c48e0"/>
    <p:sldId xmlns:r="http://schemas.openxmlformats.org/officeDocument/2006/relationships" id="257" r:id="R77a485c03f7e42e4"/>
    <p:sldId xmlns:r="http://schemas.openxmlformats.org/officeDocument/2006/relationships" id="258" r:id="Re73d32dcfc8840a2"/>
    <p:sldId xmlns:r="http://schemas.openxmlformats.org/officeDocument/2006/relationships" id="259" r:id="Rb25d68f77acc451c"/>
    <p:sldId xmlns:r="http://schemas.openxmlformats.org/officeDocument/2006/relationships" id="260" r:id="R6119282595f24495"/>
    <p:sldId xmlns:r="http://schemas.openxmlformats.org/officeDocument/2006/relationships" id="261" r:id="R7d09ede03ec74a18"/>
    <p:sldId xmlns:r="http://schemas.openxmlformats.org/officeDocument/2006/relationships" id="262" r:id="Rcc4e89a3d70b4d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7221dbfc340e7" /><Relationship Type="http://schemas.openxmlformats.org/officeDocument/2006/relationships/slide" Target="/ppt/slides/slide1.xml" Id="Rc75845df432c48e0" /><Relationship Type="http://schemas.openxmlformats.org/officeDocument/2006/relationships/slide" Target="/ppt/slides/slide2.xml" Id="R77a485c03f7e42e4" /><Relationship Type="http://schemas.openxmlformats.org/officeDocument/2006/relationships/slide" Target="/ppt/slides/slide3.xml" Id="Re73d32dcfc8840a2" /><Relationship Type="http://schemas.openxmlformats.org/officeDocument/2006/relationships/slide" Target="/ppt/slides/slide4.xml" Id="Rb25d68f77acc451c" /><Relationship Type="http://schemas.openxmlformats.org/officeDocument/2006/relationships/slide" Target="/ppt/slides/slide5.xml" Id="R6119282595f24495" /><Relationship Type="http://schemas.openxmlformats.org/officeDocument/2006/relationships/slide" Target="/ppt/slides/slide6.xml" Id="R7d09ede03ec74a18" /><Relationship Type="http://schemas.openxmlformats.org/officeDocument/2006/relationships/slide" Target="/ppt/slides/slide7.xml" Id="Rcc4e89a3d70b4d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11059f16d4d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4cfec78b425c" /><Relationship Type="http://schemas.openxmlformats.org/officeDocument/2006/relationships/theme" Target="/ppt/slideMasters/theme/theme1.xml" Id="R955c4324fc7949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d4cfec78b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60d0e0fc048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8aaf98acb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f27a7433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7163881d5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8aa16184945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7b7215eac4c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0b7a45512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STIAN BRINGSJORD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PREBEN HIND ANGERMO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