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0d5f08f55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69f3c4d2547ce"/>
  </p:sldMasterIdLst>
  <p:sldIdLst>
    <p:sldId xmlns:r="http://schemas.openxmlformats.org/officeDocument/2006/relationships" id="256" r:id="R55376f442e224cf7"/>
    <p:sldId xmlns:r="http://schemas.openxmlformats.org/officeDocument/2006/relationships" id="257" r:id="Rc73b88e21fcc4360"/>
    <p:sldId xmlns:r="http://schemas.openxmlformats.org/officeDocument/2006/relationships" id="258" r:id="Rfd47448ac2624775"/>
    <p:sldId xmlns:r="http://schemas.openxmlformats.org/officeDocument/2006/relationships" id="259" r:id="R15ffb1fa580d4dd3"/>
    <p:sldId xmlns:r="http://schemas.openxmlformats.org/officeDocument/2006/relationships" id="260" r:id="R7bca1d3cd371455c"/>
    <p:sldId xmlns:r="http://schemas.openxmlformats.org/officeDocument/2006/relationships" id="261" r:id="R72b7606a9ff8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69f3c4d2547ce" /><Relationship Type="http://schemas.openxmlformats.org/officeDocument/2006/relationships/slide" Target="/ppt/slides/slide1.xml" Id="R55376f442e224cf7" /><Relationship Type="http://schemas.openxmlformats.org/officeDocument/2006/relationships/slide" Target="/ppt/slides/slide2.xml" Id="Rc73b88e21fcc4360" /><Relationship Type="http://schemas.openxmlformats.org/officeDocument/2006/relationships/slide" Target="/ppt/slides/slide3.xml" Id="Rfd47448ac2624775" /><Relationship Type="http://schemas.openxmlformats.org/officeDocument/2006/relationships/slide" Target="/ppt/slides/slide4.xml" Id="R15ffb1fa580d4dd3" /><Relationship Type="http://schemas.openxmlformats.org/officeDocument/2006/relationships/slide" Target="/ppt/slides/slide5.xml" Id="R7bca1d3cd371455c" /><Relationship Type="http://schemas.openxmlformats.org/officeDocument/2006/relationships/slide" Target="/ppt/slides/slide6.xml" Id="R72b7606a9ff8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fb414937e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8611ba7674893" /><Relationship Type="http://schemas.openxmlformats.org/officeDocument/2006/relationships/theme" Target="/ppt/slideMasters/theme/theme1.xml" Id="Rf2084382e2cf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8611ba767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585448a5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4eb95e5a9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5c45fd41f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5ddccaccc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dbf67e1b0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58d37b373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1-STIFTINGA KVINNHERAD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53 654 198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490 713 389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530 047 281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Stabburshaugen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996 124 789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