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18b38179c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6a32f4feb452a"/>
  </p:sldMasterIdLst>
  <p:sldIdLst>
    <p:sldId xmlns:r="http://schemas.openxmlformats.org/officeDocument/2006/relationships" id="256" r:id="R14b0a0664ab54c08"/>
    <p:sldId xmlns:r="http://schemas.openxmlformats.org/officeDocument/2006/relationships" id="257" r:id="Rea00f5a7542d48aa"/>
    <p:sldId xmlns:r="http://schemas.openxmlformats.org/officeDocument/2006/relationships" id="258" r:id="R58d8274dd33e453b"/>
    <p:sldId xmlns:r="http://schemas.openxmlformats.org/officeDocument/2006/relationships" id="259" r:id="Rd9f71318b3024385"/>
    <p:sldId xmlns:r="http://schemas.openxmlformats.org/officeDocument/2006/relationships" id="260" r:id="Rbe7bbbb6d84a4721"/>
    <p:sldId xmlns:r="http://schemas.openxmlformats.org/officeDocument/2006/relationships" id="261" r:id="R741a743006354c92"/>
    <p:sldId xmlns:r="http://schemas.openxmlformats.org/officeDocument/2006/relationships" id="262" r:id="R39ad7e276403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6a32f4feb452a" /><Relationship Type="http://schemas.openxmlformats.org/officeDocument/2006/relationships/slide" Target="/ppt/slides/slide1.xml" Id="R14b0a0664ab54c08" /><Relationship Type="http://schemas.openxmlformats.org/officeDocument/2006/relationships/slide" Target="/ppt/slides/slide2.xml" Id="Rea00f5a7542d48aa" /><Relationship Type="http://schemas.openxmlformats.org/officeDocument/2006/relationships/slide" Target="/ppt/slides/slide3.xml" Id="R58d8274dd33e453b" /><Relationship Type="http://schemas.openxmlformats.org/officeDocument/2006/relationships/slide" Target="/ppt/slides/slide4.xml" Id="Rd9f71318b3024385" /><Relationship Type="http://schemas.openxmlformats.org/officeDocument/2006/relationships/slide" Target="/ppt/slides/slide5.xml" Id="Rbe7bbbb6d84a4721" /><Relationship Type="http://schemas.openxmlformats.org/officeDocument/2006/relationships/slide" Target="/ppt/slides/slide6.xml" Id="R741a743006354c92" /><Relationship Type="http://schemas.openxmlformats.org/officeDocument/2006/relationships/slide" Target="/ppt/slides/slide7.xml" Id="R39ad7e276403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b07e92ccf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adc86e5c4a8b" /><Relationship Type="http://schemas.openxmlformats.org/officeDocument/2006/relationships/theme" Target="/ppt/slideMasters/theme/theme1.xml" Id="Rb94410ef9fb2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9adc86e5c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9c67ce56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61316781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9e33e9ed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a1847585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b0eff368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c35300b9e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c0c79f02b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