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9503c3f1c94e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f74354a5de40d4"/>
  </p:sldMasterIdLst>
  <p:sldIdLst>
    <p:sldId xmlns:r="http://schemas.openxmlformats.org/officeDocument/2006/relationships" id="256" r:id="R6c2019baa84d4dfc"/>
    <p:sldId xmlns:r="http://schemas.openxmlformats.org/officeDocument/2006/relationships" id="257" r:id="R39928a4972614f9c"/>
    <p:sldId xmlns:r="http://schemas.openxmlformats.org/officeDocument/2006/relationships" id="258" r:id="Rbf8b06a25aef47d2"/>
    <p:sldId xmlns:r="http://schemas.openxmlformats.org/officeDocument/2006/relationships" id="259" r:id="Ra63aa6aa4fc9436c"/>
    <p:sldId xmlns:r="http://schemas.openxmlformats.org/officeDocument/2006/relationships" id="260" r:id="Rfb0400687e2e44f0"/>
    <p:sldId xmlns:r="http://schemas.openxmlformats.org/officeDocument/2006/relationships" id="261" r:id="Rc4d95b0acbd64627"/>
    <p:sldId xmlns:r="http://schemas.openxmlformats.org/officeDocument/2006/relationships" id="262" r:id="R55defafab53a4f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f74354a5de40d4" /><Relationship Type="http://schemas.openxmlformats.org/officeDocument/2006/relationships/slide" Target="/ppt/slides/slide1.xml" Id="R6c2019baa84d4dfc" /><Relationship Type="http://schemas.openxmlformats.org/officeDocument/2006/relationships/slide" Target="/ppt/slides/slide2.xml" Id="R39928a4972614f9c" /><Relationship Type="http://schemas.openxmlformats.org/officeDocument/2006/relationships/slide" Target="/ppt/slides/slide3.xml" Id="Rbf8b06a25aef47d2" /><Relationship Type="http://schemas.openxmlformats.org/officeDocument/2006/relationships/slide" Target="/ppt/slides/slide4.xml" Id="Ra63aa6aa4fc9436c" /><Relationship Type="http://schemas.openxmlformats.org/officeDocument/2006/relationships/slide" Target="/ppt/slides/slide5.xml" Id="Rfb0400687e2e44f0" /><Relationship Type="http://schemas.openxmlformats.org/officeDocument/2006/relationships/slide" Target="/ppt/slides/slide6.xml" Id="Rc4d95b0acbd64627" /><Relationship Type="http://schemas.openxmlformats.org/officeDocument/2006/relationships/slide" Target="/ppt/slides/slide7.xml" Id="R55defafab53a4f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d8f0bb77384b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f449b92d44300" /><Relationship Type="http://schemas.openxmlformats.org/officeDocument/2006/relationships/theme" Target="/ppt/slideMasters/theme/theme1.xml" Id="R256b04860d184f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5f449b92d443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e8e67c8ee49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71252116a4b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c8c8e05c648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948ea84964f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86529864a4d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769dfeff845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d3bd186904f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ESPM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ESPM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183 110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9 540 329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38 564 093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38 629 437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STOUD PLATOU MYHRE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PEDERSEN MYHRE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Prestvikveien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996 165 167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