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034ee2ff8947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a2be860646481e"/>
  </p:sldMasterIdLst>
  <p:sldIdLst>
    <p:sldId xmlns:r="http://schemas.openxmlformats.org/officeDocument/2006/relationships" id="256" r:id="Reedde6c20b784f6c"/>
    <p:sldId xmlns:r="http://schemas.openxmlformats.org/officeDocument/2006/relationships" id="257" r:id="Ra9316a4ead534324"/>
    <p:sldId xmlns:r="http://schemas.openxmlformats.org/officeDocument/2006/relationships" id="258" r:id="R200f7e5c38764068"/>
    <p:sldId xmlns:r="http://schemas.openxmlformats.org/officeDocument/2006/relationships" id="259" r:id="R106f5351874c4852"/>
    <p:sldId xmlns:r="http://schemas.openxmlformats.org/officeDocument/2006/relationships" id="260" r:id="R4029f00c589e40a8"/>
    <p:sldId xmlns:r="http://schemas.openxmlformats.org/officeDocument/2006/relationships" id="261" r:id="R1eb95ce38c9d4eb1"/>
    <p:sldId xmlns:r="http://schemas.openxmlformats.org/officeDocument/2006/relationships" id="262" r:id="R41842803da7948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a2be860646481e" /><Relationship Type="http://schemas.openxmlformats.org/officeDocument/2006/relationships/slide" Target="/ppt/slides/slide1.xml" Id="Reedde6c20b784f6c" /><Relationship Type="http://schemas.openxmlformats.org/officeDocument/2006/relationships/slide" Target="/ppt/slides/slide2.xml" Id="Ra9316a4ead534324" /><Relationship Type="http://schemas.openxmlformats.org/officeDocument/2006/relationships/slide" Target="/ppt/slides/slide3.xml" Id="R200f7e5c38764068" /><Relationship Type="http://schemas.openxmlformats.org/officeDocument/2006/relationships/slide" Target="/ppt/slides/slide4.xml" Id="R106f5351874c4852" /><Relationship Type="http://schemas.openxmlformats.org/officeDocument/2006/relationships/slide" Target="/ppt/slides/slide5.xml" Id="R4029f00c589e40a8" /><Relationship Type="http://schemas.openxmlformats.org/officeDocument/2006/relationships/slide" Target="/ppt/slides/slide6.xml" Id="R1eb95ce38c9d4eb1" /><Relationship Type="http://schemas.openxmlformats.org/officeDocument/2006/relationships/slide" Target="/ppt/slides/slide7.xml" Id="R41842803da7948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533f21074943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f0ebc6c014491" /><Relationship Type="http://schemas.openxmlformats.org/officeDocument/2006/relationships/theme" Target="/ppt/slideMasters/theme/theme1.xml" Id="Ra086ec746aa845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0f0ebc6c0144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a1dca51514b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eba9f246f43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0583f365346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ec1cc3db24b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29bec597042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92ee976834d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76292c35141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SEANERGY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SEANERGY AS ble etablert [år] og holder til i Tjørvåg.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−625 907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4 854 782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104 175 506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110 612 660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GJERDE SVEIN RUNE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GJERDE JUSTINA PINDA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GJERDE OSCAR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Svein Rune Gjerde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6070 Tjørvåg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996 311 775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SEANERGY AS</a:t>
            </a:r>
          </a:p>
        </p:txBody>
      </p:sp>
    </p:spTree>
  </p:cSld>
  <p:clrMapOvr>
    <a:masterClrMapping xmlns:a="http://schemas.openxmlformats.org/drawingml/2006/main"/>
  </p:clrMapOvr>
</p:sld>
</file>