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37db3ae5ed184170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3ce4d988bc8640ca"/>
  </p:sldMasterIdLst>
  <p:sldIdLst>
    <p:sldId xmlns:r="http://schemas.openxmlformats.org/officeDocument/2006/relationships" id="256" r:id="R033ef7353e1641ef"/>
    <p:sldId xmlns:r="http://schemas.openxmlformats.org/officeDocument/2006/relationships" id="257" r:id="R0fd1ab1ab6fe4591"/>
    <p:sldId xmlns:r="http://schemas.openxmlformats.org/officeDocument/2006/relationships" id="258" r:id="R41a352f1f7e84c5e"/>
    <p:sldId xmlns:r="http://schemas.openxmlformats.org/officeDocument/2006/relationships" id="259" r:id="R8c07234ff83c4214"/>
    <p:sldId xmlns:r="http://schemas.openxmlformats.org/officeDocument/2006/relationships" id="260" r:id="R04925333497949f3"/>
    <p:sldId xmlns:r="http://schemas.openxmlformats.org/officeDocument/2006/relationships" id="261" r:id="R9f1aa34dcc9c4aab"/>
    <p:sldId xmlns:r="http://schemas.openxmlformats.org/officeDocument/2006/relationships" id="262" r:id="R0812feb0e89b45bb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ce4d988bc8640ca" /><Relationship Type="http://schemas.openxmlformats.org/officeDocument/2006/relationships/slide" Target="/ppt/slides/slide1.xml" Id="R033ef7353e1641ef" /><Relationship Type="http://schemas.openxmlformats.org/officeDocument/2006/relationships/slide" Target="/ppt/slides/slide2.xml" Id="R0fd1ab1ab6fe4591" /><Relationship Type="http://schemas.openxmlformats.org/officeDocument/2006/relationships/slide" Target="/ppt/slides/slide3.xml" Id="R41a352f1f7e84c5e" /><Relationship Type="http://schemas.openxmlformats.org/officeDocument/2006/relationships/slide" Target="/ppt/slides/slide4.xml" Id="R8c07234ff83c4214" /><Relationship Type="http://schemas.openxmlformats.org/officeDocument/2006/relationships/slide" Target="/ppt/slides/slide5.xml" Id="R04925333497949f3" /><Relationship Type="http://schemas.openxmlformats.org/officeDocument/2006/relationships/slide" Target="/ppt/slides/slide6.xml" Id="R9f1aa34dcc9c4aab" /><Relationship Type="http://schemas.openxmlformats.org/officeDocument/2006/relationships/slide" Target="/ppt/slides/slide7.xml" Id="R0812feb0e89b45bb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ad9beb5ac874447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894d8bbcf034acf" /><Relationship Type="http://schemas.openxmlformats.org/officeDocument/2006/relationships/theme" Target="/ppt/slideMasters/theme/theme1.xml" Id="R21da6e0ab98f4f5e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4894d8bbcf034acf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808fb714bcb4caf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1c2d622a1bd4f02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19bbb33816a4672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0e0a9dd93d84a0b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452dc26ac324d2f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21727a6b751497f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1cb28d2e93d4ee5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VIVA FORVALTNING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VIVA FORVALTNING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VIVA FORVALTNING AS ble etablert [år] og holder til i Tananger.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VIVA FORVALTNING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VIVA FORVALTNING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VIVA FORVALTNING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−1 069 918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6 113 300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16 305 342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18 347 806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VIVA FORVALTNING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HARALD LOG  –  33,3 %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STEINAR RIISE  –  33,3 %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TRYGVE BJØRGENGEN  –  33,3 %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VIVA FORVALTNING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Plattformvegen 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4056 Tananger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996 393 178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VIVA FORVALTNING AS</a:t>
            </a:r>
          </a:p>
        </p:txBody>
      </p:sp>
    </p:spTree>
  </p:cSld>
  <p:clrMapOvr>
    <a:masterClrMapping xmlns:a="http://schemas.openxmlformats.org/drawingml/2006/main"/>
  </p:clrMapOvr>
</p:sld>
</file>