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b035d16351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365b79014544f1"/>
  </p:sldMasterIdLst>
  <p:sldIdLst>
    <p:sldId xmlns:r="http://schemas.openxmlformats.org/officeDocument/2006/relationships" id="256" r:id="Ra32a159a65d44fbb"/>
    <p:sldId xmlns:r="http://schemas.openxmlformats.org/officeDocument/2006/relationships" id="257" r:id="Rd6ee2496a3c448ab"/>
    <p:sldId xmlns:r="http://schemas.openxmlformats.org/officeDocument/2006/relationships" id="258" r:id="R3189dab4e42d4176"/>
    <p:sldId xmlns:r="http://schemas.openxmlformats.org/officeDocument/2006/relationships" id="259" r:id="R1b213dc79e78480f"/>
    <p:sldId xmlns:r="http://schemas.openxmlformats.org/officeDocument/2006/relationships" id="260" r:id="R57ca986f9b7c4d27"/>
    <p:sldId xmlns:r="http://schemas.openxmlformats.org/officeDocument/2006/relationships" id="261" r:id="Rad8d89db16eb4194"/>
    <p:sldId xmlns:r="http://schemas.openxmlformats.org/officeDocument/2006/relationships" id="262" r:id="R29f1d380c69f42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365b79014544f1" /><Relationship Type="http://schemas.openxmlformats.org/officeDocument/2006/relationships/slide" Target="/ppt/slides/slide1.xml" Id="Ra32a159a65d44fbb" /><Relationship Type="http://schemas.openxmlformats.org/officeDocument/2006/relationships/slide" Target="/ppt/slides/slide2.xml" Id="Rd6ee2496a3c448ab" /><Relationship Type="http://schemas.openxmlformats.org/officeDocument/2006/relationships/slide" Target="/ppt/slides/slide3.xml" Id="R3189dab4e42d4176" /><Relationship Type="http://schemas.openxmlformats.org/officeDocument/2006/relationships/slide" Target="/ppt/slides/slide4.xml" Id="R1b213dc79e78480f" /><Relationship Type="http://schemas.openxmlformats.org/officeDocument/2006/relationships/slide" Target="/ppt/slides/slide5.xml" Id="R57ca986f9b7c4d27" /><Relationship Type="http://schemas.openxmlformats.org/officeDocument/2006/relationships/slide" Target="/ppt/slides/slide6.xml" Id="Rad8d89db16eb4194" /><Relationship Type="http://schemas.openxmlformats.org/officeDocument/2006/relationships/slide" Target="/ppt/slides/slide7.xml" Id="R29f1d380c69f42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016894b5343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7ef80cc5d4024" /><Relationship Type="http://schemas.openxmlformats.org/officeDocument/2006/relationships/theme" Target="/ppt/slideMasters/theme/theme1.xml" Id="R94dbe8aa94c6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7ef80cc5d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2fe6ca2dd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08a8e4275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9298135f0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6971e612e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5d6f6a409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87f3e8cd542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26c87e20042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MGI REGNSKAP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24 228 028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4 930 855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3 964 673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10 930 418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VALUE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36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mgi@mgi.no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996 413 764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