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a80922e44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cf7b3cdaf43de"/>
  </p:sldMasterIdLst>
  <p:sldIdLst>
    <p:sldId xmlns:r="http://schemas.openxmlformats.org/officeDocument/2006/relationships" id="256" r:id="Re0350607292a493c"/>
    <p:sldId xmlns:r="http://schemas.openxmlformats.org/officeDocument/2006/relationships" id="257" r:id="Rc81b00feb67b41f3"/>
    <p:sldId xmlns:r="http://schemas.openxmlformats.org/officeDocument/2006/relationships" id="258" r:id="R35d538337f314653"/>
    <p:sldId xmlns:r="http://schemas.openxmlformats.org/officeDocument/2006/relationships" id="259" r:id="Rf3cdccefbccc48b9"/>
    <p:sldId xmlns:r="http://schemas.openxmlformats.org/officeDocument/2006/relationships" id="260" r:id="Rd72c8d48f3d54c35"/>
    <p:sldId xmlns:r="http://schemas.openxmlformats.org/officeDocument/2006/relationships" id="261" r:id="R6e07d51fab9046f0"/>
    <p:sldId xmlns:r="http://schemas.openxmlformats.org/officeDocument/2006/relationships" id="262" r:id="R3c732d4ec172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cf7b3cdaf43de" /><Relationship Type="http://schemas.openxmlformats.org/officeDocument/2006/relationships/slide" Target="/ppt/slides/slide1.xml" Id="Re0350607292a493c" /><Relationship Type="http://schemas.openxmlformats.org/officeDocument/2006/relationships/slide" Target="/ppt/slides/slide2.xml" Id="Rc81b00feb67b41f3" /><Relationship Type="http://schemas.openxmlformats.org/officeDocument/2006/relationships/slide" Target="/ppt/slides/slide3.xml" Id="R35d538337f314653" /><Relationship Type="http://schemas.openxmlformats.org/officeDocument/2006/relationships/slide" Target="/ppt/slides/slide4.xml" Id="Rf3cdccefbccc48b9" /><Relationship Type="http://schemas.openxmlformats.org/officeDocument/2006/relationships/slide" Target="/ppt/slides/slide5.xml" Id="Rd72c8d48f3d54c35" /><Relationship Type="http://schemas.openxmlformats.org/officeDocument/2006/relationships/slide" Target="/ppt/slides/slide6.xml" Id="R6e07d51fab9046f0" /><Relationship Type="http://schemas.openxmlformats.org/officeDocument/2006/relationships/slide" Target="/ppt/slides/slide7.xml" Id="R3c732d4ec172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f9413928d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3624dccd4c54" /><Relationship Type="http://schemas.openxmlformats.org/officeDocument/2006/relationships/theme" Target="/ppt/slideMasters/theme/theme1.xml" Id="R56f1a51cdb84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63624dccd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fc99c125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228e54cf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05820078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7a8e9f70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d9726f4e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a73331aa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321a698c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