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48e40c8a8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ab7cd13704216"/>
  </p:sldMasterIdLst>
  <p:sldIdLst>
    <p:sldId xmlns:r="http://schemas.openxmlformats.org/officeDocument/2006/relationships" id="256" r:id="R1557f08344934fd2"/>
    <p:sldId xmlns:r="http://schemas.openxmlformats.org/officeDocument/2006/relationships" id="257" r:id="R0d6daeac1a034e4e"/>
    <p:sldId xmlns:r="http://schemas.openxmlformats.org/officeDocument/2006/relationships" id="258" r:id="R06833275d6c341f1"/>
    <p:sldId xmlns:r="http://schemas.openxmlformats.org/officeDocument/2006/relationships" id="259" r:id="R530885a15f9f4279"/>
    <p:sldId xmlns:r="http://schemas.openxmlformats.org/officeDocument/2006/relationships" id="260" r:id="R25a476f3513849c4"/>
    <p:sldId xmlns:r="http://schemas.openxmlformats.org/officeDocument/2006/relationships" id="261" r:id="R993abccf882d4375"/>
    <p:sldId xmlns:r="http://schemas.openxmlformats.org/officeDocument/2006/relationships" id="262" r:id="Rd9455cc649c7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ab7cd13704216" /><Relationship Type="http://schemas.openxmlformats.org/officeDocument/2006/relationships/slide" Target="/ppt/slides/slide1.xml" Id="R1557f08344934fd2" /><Relationship Type="http://schemas.openxmlformats.org/officeDocument/2006/relationships/slide" Target="/ppt/slides/slide2.xml" Id="R0d6daeac1a034e4e" /><Relationship Type="http://schemas.openxmlformats.org/officeDocument/2006/relationships/slide" Target="/ppt/slides/slide3.xml" Id="R06833275d6c341f1" /><Relationship Type="http://schemas.openxmlformats.org/officeDocument/2006/relationships/slide" Target="/ppt/slides/slide4.xml" Id="R530885a15f9f4279" /><Relationship Type="http://schemas.openxmlformats.org/officeDocument/2006/relationships/slide" Target="/ppt/slides/slide5.xml" Id="R25a476f3513849c4" /><Relationship Type="http://schemas.openxmlformats.org/officeDocument/2006/relationships/slide" Target="/ppt/slides/slide6.xml" Id="R993abccf882d4375" /><Relationship Type="http://schemas.openxmlformats.org/officeDocument/2006/relationships/slide" Target="/ppt/slides/slide7.xml" Id="Rd9455cc649c7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5a6b8f6584a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925f77374baa" /><Relationship Type="http://schemas.openxmlformats.org/officeDocument/2006/relationships/theme" Target="/ppt/slideMasters/theme/theme1.xml" Id="R6a5e1d79c125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f925f7737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a49021aee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2e9539ce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d2e1b5a11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53c370823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a0aa2043b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26b8227e54e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7a5d03f10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HAMMERSNÆS 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BRUNO HAUGEN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