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9c62463664e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2c1507b4444b70"/>
  </p:sldMasterIdLst>
  <p:sldIdLst>
    <p:sldId xmlns:r="http://schemas.openxmlformats.org/officeDocument/2006/relationships" id="256" r:id="R8b3aac1e3f334f66"/>
    <p:sldId xmlns:r="http://schemas.openxmlformats.org/officeDocument/2006/relationships" id="257" r:id="R680610e2e0b34c70"/>
    <p:sldId xmlns:r="http://schemas.openxmlformats.org/officeDocument/2006/relationships" id="258" r:id="Rf94d50c00d8d44ff"/>
    <p:sldId xmlns:r="http://schemas.openxmlformats.org/officeDocument/2006/relationships" id="259" r:id="Rd1e212c49725428b"/>
    <p:sldId xmlns:r="http://schemas.openxmlformats.org/officeDocument/2006/relationships" id="260" r:id="Ra47ce9cd5c1647dd"/>
    <p:sldId xmlns:r="http://schemas.openxmlformats.org/officeDocument/2006/relationships" id="261" r:id="R8ca256b8e5d24057"/>
    <p:sldId xmlns:r="http://schemas.openxmlformats.org/officeDocument/2006/relationships" id="262" r:id="Rcc9a08e590934b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c1507b4444b70" /><Relationship Type="http://schemas.openxmlformats.org/officeDocument/2006/relationships/slide" Target="/ppt/slides/slide1.xml" Id="R8b3aac1e3f334f66" /><Relationship Type="http://schemas.openxmlformats.org/officeDocument/2006/relationships/slide" Target="/ppt/slides/slide2.xml" Id="R680610e2e0b34c70" /><Relationship Type="http://schemas.openxmlformats.org/officeDocument/2006/relationships/slide" Target="/ppt/slides/slide3.xml" Id="Rf94d50c00d8d44ff" /><Relationship Type="http://schemas.openxmlformats.org/officeDocument/2006/relationships/slide" Target="/ppt/slides/slide4.xml" Id="Rd1e212c49725428b" /><Relationship Type="http://schemas.openxmlformats.org/officeDocument/2006/relationships/slide" Target="/ppt/slides/slide5.xml" Id="Ra47ce9cd5c1647dd" /><Relationship Type="http://schemas.openxmlformats.org/officeDocument/2006/relationships/slide" Target="/ppt/slides/slide6.xml" Id="R8ca256b8e5d24057" /><Relationship Type="http://schemas.openxmlformats.org/officeDocument/2006/relationships/slide" Target="/ppt/slides/slide7.xml" Id="Rcc9a08e590934b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bb1c13757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8bce428e4176" /><Relationship Type="http://schemas.openxmlformats.org/officeDocument/2006/relationships/theme" Target="/ppt/slideMasters/theme/theme1.xml" Id="R6491228fe5a54a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b8bce428e41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e016750484e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32e7b3941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c626f84664d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d3f0f34dd48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83587d47341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ec0cfe4684d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97b83ccb9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