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1e461aa3d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1b230f3db4426"/>
  </p:sldMasterIdLst>
  <p:sldIdLst>
    <p:sldId xmlns:r="http://schemas.openxmlformats.org/officeDocument/2006/relationships" id="256" r:id="Rfa6144f641684a81"/>
    <p:sldId xmlns:r="http://schemas.openxmlformats.org/officeDocument/2006/relationships" id="257" r:id="R63cb51d794a7412b"/>
    <p:sldId xmlns:r="http://schemas.openxmlformats.org/officeDocument/2006/relationships" id="258" r:id="R0b077a266e4048d6"/>
    <p:sldId xmlns:r="http://schemas.openxmlformats.org/officeDocument/2006/relationships" id="259" r:id="Re67e4f65d2ac465e"/>
    <p:sldId xmlns:r="http://schemas.openxmlformats.org/officeDocument/2006/relationships" id="260" r:id="Ra434baaad1914801"/>
    <p:sldId xmlns:r="http://schemas.openxmlformats.org/officeDocument/2006/relationships" id="261" r:id="R524cf8652e98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1b230f3db4426" /><Relationship Type="http://schemas.openxmlformats.org/officeDocument/2006/relationships/slide" Target="/ppt/slides/slide1.xml" Id="Rfa6144f641684a81" /><Relationship Type="http://schemas.openxmlformats.org/officeDocument/2006/relationships/slide" Target="/ppt/slides/slide2.xml" Id="R63cb51d794a7412b" /><Relationship Type="http://schemas.openxmlformats.org/officeDocument/2006/relationships/slide" Target="/ppt/slides/slide3.xml" Id="R0b077a266e4048d6" /><Relationship Type="http://schemas.openxmlformats.org/officeDocument/2006/relationships/slide" Target="/ppt/slides/slide4.xml" Id="Re67e4f65d2ac465e" /><Relationship Type="http://schemas.openxmlformats.org/officeDocument/2006/relationships/slide" Target="/ppt/slides/slide5.xml" Id="Ra434baaad1914801" /><Relationship Type="http://schemas.openxmlformats.org/officeDocument/2006/relationships/slide" Target="/ppt/slides/slide6.xml" Id="R524cf8652e98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bf0d09c9a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5ecf9cd4444b4" /><Relationship Type="http://schemas.openxmlformats.org/officeDocument/2006/relationships/theme" Target="/ppt/slideMasters/theme/theme1.xml" Id="Rea0abc075da6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5ecf9cd44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df3fe2432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87c307c48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35e71ef13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a4a70826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04e69d89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8fdfb2541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996 625 559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