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4cab20cab7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4f5e43a4d440f0"/>
  </p:sldMasterIdLst>
  <p:sldIdLst>
    <p:sldId xmlns:r="http://schemas.openxmlformats.org/officeDocument/2006/relationships" id="256" r:id="Rb72276ed0e0a49ea"/>
    <p:sldId xmlns:r="http://schemas.openxmlformats.org/officeDocument/2006/relationships" id="257" r:id="R84fe1478b32b4bdf"/>
    <p:sldId xmlns:r="http://schemas.openxmlformats.org/officeDocument/2006/relationships" id="258" r:id="R834762ac1dde478f"/>
    <p:sldId xmlns:r="http://schemas.openxmlformats.org/officeDocument/2006/relationships" id="259" r:id="R0c0912cc3cf94ce5"/>
    <p:sldId xmlns:r="http://schemas.openxmlformats.org/officeDocument/2006/relationships" id="260" r:id="R7dde14d09a21435d"/>
    <p:sldId xmlns:r="http://schemas.openxmlformats.org/officeDocument/2006/relationships" id="261" r:id="Rc8614bb8b687491c"/>
    <p:sldId xmlns:r="http://schemas.openxmlformats.org/officeDocument/2006/relationships" id="262" r:id="Rce68f94bb74d4c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f5e43a4d440f0" /><Relationship Type="http://schemas.openxmlformats.org/officeDocument/2006/relationships/slide" Target="/ppt/slides/slide1.xml" Id="Rb72276ed0e0a49ea" /><Relationship Type="http://schemas.openxmlformats.org/officeDocument/2006/relationships/slide" Target="/ppt/slides/slide2.xml" Id="R84fe1478b32b4bdf" /><Relationship Type="http://schemas.openxmlformats.org/officeDocument/2006/relationships/slide" Target="/ppt/slides/slide3.xml" Id="R834762ac1dde478f" /><Relationship Type="http://schemas.openxmlformats.org/officeDocument/2006/relationships/slide" Target="/ppt/slides/slide4.xml" Id="R0c0912cc3cf94ce5" /><Relationship Type="http://schemas.openxmlformats.org/officeDocument/2006/relationships/slide" Target="/ppt/slides/slide5.xml" Id="R7dde14d09a21435d" /><Relationship Type="http://schemas.openxmlformats.org/officeDocument/2006/relationships/slide" Target="/ppt/slides/slide6.xml" Id="Rc8614bb8b687491c" /><Relationship Type="http://schemas.openxmlformats.org/officeDocument/2006/relationships/slide" Target="/ppt/slides/slide7.xml" Id="Rce68f94bb74d4c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a5f25337949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e365c7c144142" /><Relationship Type="http://schemas.openxmlformats.org/officeDocument/2006/relationships/theme" Target="/ppt/slideMasters/theme/theme1.xml" Id="R23196a497cfd4c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de365c7c1441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8ef919e884f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c3b39b71c41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37f169f5f42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a6164cf9540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ea65bc84d4e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adcfabd524d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5cf2788d94f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TJERNSLIEN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TJERNSLIEN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673 037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LØVBRØTTE MONA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Ålsvegen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996 644 928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