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1567b42a514b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9ba8aff3b343f6"/>
  </p:sldMasterIdLst>
  <p:sldIdLst>
    <p:sldId xmlns:r="http://schemas.openxmlformats.org/officeDocument/2006/relationships" id="256" r:id="Rac70984d28504841"/>
    <p:sldId xmlns:r="http://schemas.openxmlformats.org/officeDocument/2006/relationships" id="257" r:id="Ra5a4ef83ad224a35"/>
    <p:sldId xmlns:r="http://schemas.openxmlformats.org/officeDocument/2006/relationships" id="258" r:id="R394a1e37f60348fe"/>
    <p:sldId xmlns:r="http://schemas.openxmlformats.org/officeDocument/2006/relationships" id="259" r:id="R25bd89d239bf4e89"/>
    <p:sldId xmlns:r="http://schemas.openxmlformats.org/officeDocument/2006/relationships" id="260" r:id="R93025bf4d1f44681"/>
    <p:sldId xmlns:r="http://schemas.openxmlformats.org/officeDocument/2006/relationships" id="261" r:id="Redd7a51061304d4b"/>
    <p:sldId xmlns:r="http://schemas.openxmlformats.org/officeDocument/2006/relationships" id="262" r:id="Re203cc394d6247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9ba8aff3b343f6" /><Relationship Type="http://schemas.openxmlformats.org/officeDocument/2006/relationships/slide" Target="/ppt/slides/slide1.xml" Id="Rac70984d28504841" /><Relationship Type="http://schemas.openxmlformats.org/officeDocument/2006/relationships/slide" Target="/ppt/slides/slide2.xml" Id="Ra5a4ef83ad224a35" /><Relationship Type="http://schemas.openxmlformats.org/officeDocument/2006/relationships/slide" Target="/ppt/slides/slide3.xml" Id="R394a1e37f60348fe" /><Relationship Type="http://schemas.openxmlformats.org/officeDocument/2006/relationships/slide" Target="/ppt/slides/slide4.xml" Id="R25bd89d239bf4e89" /><Relationship Type="http://schemas.openxmlformats.org/officeDocument/2006/relationships/slide" Target="/ppt/slides/slide5.xml" Id="R93025bf4d1f44681" /><Relationship Type="http://schemas.openxmlformats.org/officeDocument/2006/relationships/slide" Target="/ppt/slides/slide6.xml" Id="Redd7a51061304d4b" /><Relationship Type="http://schemas.openxmlformats.org/officeDocument/2006/relationships/slide" Target="/ppt/slides/slide7.xml" Id="Re203cc394d6247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7861dba42849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5035884184b92" /><Relationship Type="http://schemas.openxmlformats.org/officeDocument/2006/relationships/theme" Target="/ppt/slideMasters/theme/theme1.xml" Id="R49d9b8a54f944c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b5035884184b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5ec2b649549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4ab7eba8043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491d893e940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efe66fe0a48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2a8cd7abd4c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fbd71398c42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a2e471fb940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HUUSE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HUUSE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HUUSE INVEST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HUUSE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HUUSE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HUUSE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574 883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9 929 478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9 964 251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HUUSE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ØWRE LARS HUUSE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HUUSE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Ballestadvegen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3713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lars@procurator.no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996 656 845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HUUSE INVEST AS</a:t>
            </a:r>
          </a:p>
        </p:txBody>
      </p:sp>
    </p:spTree>
  </p:cSld>
  <p:clrMapOvr>
    <a:masterClrMapping xmlns:a="http://schemas.openxmlformats.org/drawingml/2006/main"/>
  </p:clrMapOvr>
</p:sld>
</file>