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2caec3be0745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6c3b7b5b994b29"/>
  </p:sldMasterIdLst>
  <p:sldIdLst>
    <p:sldId xmlns:r="http://schemas.openxmlformats.org/officeDocument/2006/relationships" id="256" r:id="R036909ee6be7474c"/>
    <p:sldId xmlns:r="http://schemas.openxmlformats.org/officeDocument/2006/relationships" id="257" r:id="R761874382bdf4b94"/>
    <p:sldId xmlns:r="http://schemas.openxmlformats.org/officeDocument/2006/relationships" id="258" r:id="R1a7680144df44785"/>
    <p:sldId xmlns:r="http://schemas.openxmlformats.org/officeDocument/2006/relationships" id="259" r:id="R3a2dddeadb324c1f"/>
    <p:sldId xmlns:r="http://schemas.openxmlformats.org/officeDocument/2006/relationships" id="260" r:id="R7327e874f4124f2e"/>
    <p:sldId xmlns:r="http://schemas.openxmlformats.org/officeDocument/2006/relationships" id="261" r:id="R66c7e8796e0d4221"/>
    <p:sldId xmlns:r="http://schemas.openxmlformats.org/officeDocument/2006/relationships" id="262" r:id="Rc7b9cb362d1842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c3b7b5b994b29" /><Relationship Type="http://schemas.openxmlformats.org/officeDocument/2006/relationships/slide" Target="/ppt/slides/slide1.xml" Id="R036909ee6be7474c" /><Relationship Type="http://schemas.openxmlformats.org/officeDocument/2006/relationships/slide" Target="/ppt/slides/slide2.xml" Id="R761874382bdf4b94" /><Relationship Type="http://schemas.openxmlformats.org/officeDocument/2006/relationships/slide" Target="/ppt/slides/slide3.xml" Id="R1a7680144df44785" /><Relationship Type="http://schemas.openxmlformats.org/officeDocument/2006/relationships/slide" Target="/ppt/slides/slide4.xml" Id="R3a2dddeadb324c1f" /><Relationship Type="http://schemas.openxmlformats.org/officeDocument/2006/relationships/slide" Target="/ppt/slides/slide5.xml" Id="R7327e874f4124f2e" /><Relationship Type="http://schemas.openxmlformats.org/officeDocument/2006/relationships/slide" Target="/ppt/slides/slide6.xml" Id="R66c7e8796e0d4221" /><Relationship Type="http://schemas.openxmlformats.org/officeDocument/2006/relationships/slide" Target="/ppt/slides/slide7.xml" Id="Rc7b9cb362d1842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ad228a29c45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9e0fa5819415b" /><Relationship Type="http://schemas.openxmlformats.org/officeDocument/2006/relationships/theme" Target="/ppt/slideMasters/theme/theme1.xml" Id="R69210115058443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89e0fa581941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8c6f5ea674e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73259c81141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c1651608747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df1e9ed0946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022920e6945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b92bd105448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4d5de2e0a44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DATAPLAN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DATAPLAN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1 333 284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17 010 865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33 866 585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66 651 269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TAMAI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 EIDE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MONKIS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ROSSY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HOLDING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NALPATAD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996 820 025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