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8feab6856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ae7543e6345b0"/>
  </p:sldMasterIdLst>
  <p:sldIdLst>
    <p:sldId xmlns:r="http://schemas.openxmlformats.org/officeDocument/2006/relationships" id="256" r:id="R6f8bd30ca30846a0"/>
    <p:sldId xmlns:r="http://schemas.openxmlformats.org/officeDocument/2006/relationships" id="257" r:id="R0a5db07026a84291"/>
    <p:sldId xmlns:r="http://schemas.openxmlformats.org/officeDocument/2006/relationships" id="258" r:id="R88a01de9b5dc40b1"/>
    <p:sldId xmlns:r="http://schemas.openxmlformats.org/officeDocument/2006/relationships" id="259" r:id="Rcd0732379b2b4ad9"/>
    <p:sldId xmlns:r="http://schemas.openxmlformats.org/officeDocument/2006/relationships" id="260" r:id="R87e4817d4215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ae7543e6345b0" /><Relationship Type="http://schemas.openxmlformats.org/officeDocument/2006/relationships/slide" Target="/ppt/slides/slide1.xml" Id="R6f8bd30ca30846a0" /><Relationship Type="http://schemas.openxmlformats.org/officeDocument/2006/relationships/slide" Target="/ppt/slides/slide2.xml" Id="R0a5db07026a84291" /><Relationship Type="http://schemas.openxmlformats.org/officeDocument/2006/relationships/slide" Target="/ppt/slides/slide3.xml" Id="R88a01de9b5dc40b1" /><Relationship Type="http://schemas.openxmlformats.org/officeDocument/2006/relationships/slide" Target="/ppt/slides/slide4.xml" Id="Rcd0732379b2b4ad9" /><Relationship Type="http://schemas.openxmlformats.org/officeDocument/2006/relationships/slide" Target="/ppt/slides/slide5.xml" Id="R87e4817d4215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af0057b12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10f37cca4562" /><Relationship Type="http://schemas.openxmlformats.org/officeDocument/2006/relationships/theme" Target="/ppt/slideMasters/theme/theme1.xml" Id="R3be5c02b2110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410f37cca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4678db4f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7f0a5e17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2e951540c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566e58db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2f52378c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