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de6476fcd7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0c7aba8d924399"/>
  </p:sldMasterIdLst>
  <p:sldIdLst>
    <p:sldId xmlns:r="http://schemas.openxmlformats.org/officeDocument/2006/relationships" id="256" r:id="R9dbffe46710f4f76"/>
    <p:sldId xmlns:r="http://schemas.openxmlformats.org/officeDocument/2006/relationships" id="257" r:id="R598266b63fa54803"/>
    <p:sldId xmlns:r="http://schemas.openxmlformats.org/officeDocument/2006/relationships" id="258" r:id="Rbe7a5e4afff445e9"/>
    <p:sldId xmlns:r="http://schemas.openxmlformats.org/officeDocument/2006/relationships" id="259" r:id="R0481860f2e7b4d24"/>
    <p:sldId xmlns:r="http://schemas.openxmlformats.org/officeDocument/2006/relationships" id="260" r:id="R5c5ce242c3454db2"/>
    <p:sldId xmlns:r="http://schemas.openxmlformats.org/officeDocument/2006/relationships" id="261" r:id="Re8ea03e31b5f41e9"/>
    <p:sldId xmlns:r="http://schemas.openxmlformats.org/officeDocument/2006/relationships" id="262" r:id="Raaebf418fd8242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c7aba8d924399" /><Relationship Type="http://schemas.openxmlformats.org/officeDocument/2006/relationships/slide" Target="/ppt/slides/slide1.xml" Id="R9dbffe46710f4f76" /><Relationship Type="http://schemas.openxmlformats.org/officeDocument/2006/relationships/slide" Target="/ppt/slides/slide2.xml" Id="R598266b63fa54803" /><Relationship Type="http://schemas.openxmlformats.org/officeDocument/2006/relationships/slide" Target="/ppt/slides/slide3.xml" Id="Rbe7a5e4afff445e9" /><Relationship Type="http://schemas.openxmlformats.org/officeDocument/2006/relationships/slide" Target="/ppt/slides/slide4.xml" Id="R0481860f2e7b4d24" /><Relationship Type="http://schemas.openxmlformats.org/officeDocument/2006/relationships/slide" Target="/ppt/slides/slide5.xml" Id="R5c5ce242c3454db2" /><Relationship Type="http://schemas.openxmlformats.org/officeDocument/2006/relationships/slide" Target="/ppt/slides/slide6.xml" Id="Re8ea03e31b5f41e9" /><Relationship Type="http://schemas.openxmlformats.org/officeDocument/2006/relationships/slide" Target="/ppt/slides/slide7.xml" Id="Raaebf418fd8242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ff3e1bae3c44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69245b26c4c54" /><Relationship Type="http://schemas.openxmlformats.org/officeDocument/2006/relationships/theme" Target="/ppt/slideMasters/theme/theme1.xml" Id="R029d29d118be4e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69245b26c4c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9fc54896548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781b465e0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cc915a977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8a1ed3a0b4b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201ad796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b6429236c4f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211f0d95f46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 REGNSKAP OG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REGNSKAP OG RÅDGIVNING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3 454 961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753 863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 FINANCE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996 872 084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 REGNSKAP OG RÅDGIVNING AS</a:t>
            </a:r>
          </a:p>
        </p:txBody>
      </p:sp>
    </p:spTree>
  </p:cSld>
  <p:clrMapOvr>
    <a:masterClrMapping xmlns:a="http://schemas.openxmlformats.org/drawingml/2006/main"/>
  </p:clrMapOvr>
</p:sld>
</file>