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415949a71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f1a6810834256"/>
  </p:sldMasterIdLst>
  <p:sldIdLst>
    <p:sldId xmlns:r="http://schemas.openxmlformats.org/officeDocument/2006/relationships" id="256" r:id="Rf0267803c7d949d5"/>
    <p:sldId xmlns:r="http://schemas.openxmlformats.org/officeDocument/2006/relationships" id="257" r:id="R6d5bf134491f459c"/>
    <p:sldId xmlns:r="http://schemas.openxmlformats.org/officeDocument/2006/relationships" id="258" r:id="Rba77eb1d5ca14a8b"/>
    <p:sldId xmlns:r="http://schemas.openxmlformats.org/officeDocument/2006/relationships" id="259" r:id="R2836b52d0ba3412a"/>
    <p:sldId xmlns:r="http://schemas.openxmlformats.org/officeDocument/2006/relationships" id="260" r:id="R89bf39369c734208"/>
    <p:sldId xmlns:r="http://schemas.openxmlformats.org/officeDocument/2006/relationships" id="261" r:id="Rd5796dfec22e4a32"/>
    <p:sldId xmlns:r="http://schemas.openxmlformats.org/officeDocument/2006/relationships" id="262" r:id="R7680c4884e27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f1a6810834256" /><Relationship Type="http://schemas.openxmlformats.org/officeDocument/2006/relationships/slide" Target="/ppt/slides/slide1.xml" Id="Rf0267803c7d949d5" /><Relationship Type="http://schemas.openxmlformats.org/officeDocument/2006/relationships/slide" Target="/ppt/slides/slide2.xml" Id="R6d5bf134491f459c" /><Relationship Type="http://schemas.openxmlformats.org/officeDocument/2006/relationships/slide" Target="/ppt/slides/slide3.xml" Id="Rba77eb1d5ca14a8b" /><Relationship Type="http://schemas.openxmlformats.org/officeDocument/2006/relationships/slide" Target="/ppt/slides/slide4.xml" Id="R2836b52d0ba3412a" /><Relationship Type="http://schemas.openxmlformats.org/officeDocument/2006/relationships/slide" Target="/ppt/slides/slide5.xml" Id="R89bf39369c734208" /><Relationship Type="http://schemas.openxmlformats.org/officeDocument/2006/relationships/slide" Target="/ppt/slides/slide6.xml" Id="Rd5796dfec22e4a32" /><Relationship Type="http://schemas.openxmlformats.org/officeDocument/2006/relationships/slide" Target="/ppt/slides/slide7.xml" Id="R7680c4884e27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d55cb73c8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4f11526a4bde" /><Relationship Type="http://schemas.openxmlformats.org/officeDocument/2006/relationships/theme" Target="/ppt/slideMasters/theme/theme1.xml" Id="R25dfc9825a25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a4f11526a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2d8bd4e1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9fd90e12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990a8161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adde4a5d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f6df880e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f7f48f65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28526031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