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2cb7f919324d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882a40c2cf403a"/>
  </p:sldMasterIdLst>
  <p:sldIdLst>
    <p:sldId xmlns:r="http://schemas.openxmlformats.org/officeDocument/2006/relationships" id="256" r:id="Rdee386a2523c459d"/>
    <p:sldId xmlns:r="http://schemas.openxmlformats.org/officeDocument/2006/relationships" id="257" r:id="R2a1490aab19e4e3a"/>
    <p:sldId xmlns:r="http://schemas.openxmlformats.org/officeDocument/2006/relationships" id="258" r:id="Rbfa7a50e6cb0423f"/>
    <p:sldId xmlns:r="http://schemas.openxmlformats.org/officeDocument/2006/relationships" id="259" r:id="R703a33a7a0934ee2"/>
    <p:sldId xmlns:r="http://schemas.openxmlformats.org/officeDocument/2006/relationships" id="260" r:id="Rdf7860c036b246f2"/>
    <p:sldId xmlns:r="http://schemas.openxmlformats.org/officeDocument/2006/relationships" id="261" r:id="Rd48fb79652cf46b8"/>
    <p:sldId xmlns:r="http://schemas.openxmlformats.org/officeDocument/2006/relationships" id="262" r:id="R27c3a3c351ee4c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882a40c2cf403a" /><Relationship Type="http://schemas.openxmlformats.org/officeDocument/2006/relationships/slide" Target="/ppt/slides/slide1.xml" Id="Rdee386a2523c459d" /><Relationship Type="http://schemas.openxmlformats.org/officeDocument/2006/relationships/slide" Target="/ppt/slides/slide2.xml" Id="R2a1490aab19e4e3a" /><Relationship Type="http://schemas.openxmlformats.org/officeDocument/2006/relationships/slide" Target="/ppt/slides/slide3.xml" Id="Rbfa7a50e6cb0423f" /><Relationship Type="http://schemas.openxmlformats.org/officeDocument/2006/relationships/slide" Target="/ppt/slides/slide4.xml" Id="R703a33a7a0934ee2" /><Relationship Type="http://schemas.openxmlformats.org/officeDocument/2006/relationships/slide" Target="/ppt/slides/slide5.xml" Id="Rdf7860c036b246f2" /><Relationship Type="http://schemas.openxmlformats.org/officeDocument/2006/relationships/slide" Target="/ppt/slides/slide6.xml" Id="Rd48fb79652cf46b8" /><Relationship Type="http://schemas.openxmlformats.org/officeDocument/2006/relationships/slide" Target="/ppt/slides/slide7.xml" Id="R27c3a3c351ee4c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035e14f5eb4b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247713ac648f7" /><Relationship Type="http://schemas.openxmlformats.org/officeDocument/2006/relationships/theme" Target="/ppt/slideMasters/theme/theme1.xml" Id="R33e35d13f4c842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6247713ac648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28c9b19794d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a5bf3554945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545df2afb41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a8d246b6743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e26e9fe2d49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a3292c15745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7b3664ca54b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 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 VEST AS ble etablert [år] og holder til i Straume.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13 902 188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2 144 678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1 677 635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528 204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5 887 536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COPARTNER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Idrettsvegen 144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5353 Straume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32 38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post@revisorvest.no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www.revisorvest.no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997 142 411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VEST AS</a:t>
            </a:r>
          </a:p>
        </p:txBody>
      </p:sp>
    </p:spTree>
  </p:cSld>
  <p:clrMapOvr>
    <a:masterClrMapping xmlns:a="http://schemas.openxmlformats.org/drawingml/2006/main"/>
  </p:clrMapOvr>
</p:sld>
</file>