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5b1f06d9a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820a92a2e4deb"/>
  </p:sldMasterIdLst>
  <p:sldIdLst>
    <p:sldId xmlns:r="http://schemas.openxmlformats.org/officeDocument/2006/relationships" id="256" r:id="R4677a27b62504ee3"/>
    <p:sldId xmlns:r="http://schemas.openxmlformats.org/officeDocument/2006/relationships" id="257" r:id="R2479072d1b3244d8"/>
    <p:sldId xmlns:r="http://schemas.openxmlformats.org/officeDocument/2006/relationships" id="258" r:id="R6c9758945a584abb"/>
    <p:sldId xmlns:r="http://schemas.openxmlformats.org/officeDocument/2006/relationships" id="259" r:id="R1cb0e19e4df443f7"/>
    <p:sldId xmlns:r="http://schemas.openxmlformats.org/officeDocument/2006/relationships" id="260" r:id="Rb7d9957786294e13"/>
    <p:sldId xmlns:r="http://schemas.openxmlformats.org/officeDocument/2006/relationships" id="261" r:id="R8a00312ea41e4654"/>
    <p:sldId xmlns:r="http://schemas.openxmlformats.org/officeDocument/2006/relationships" id="262" r:id="R935652130255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820a92a2e4deb" /><Relationship Type="http://schemas.openxmlformats.org/officeDocument/2006/relationships/slide" Target="/ppt/slides/slide1.xml" Id="R4677a27b62504ee3" /><Relationship Type="http://schemas.openxmlformats.org/officeDocument/2006/relationships/slide" Target="/ppt/slides/slide2.xml" Id="R2479072d1b3244d8" /><Relationship Type="http://schemas.openxmlformats.org/officeDocument/2006/relationships/slide" Target="/ppt/slides/slide3.xml" Id="R6c9758945a584abb" /><Relationship Type="http://schemas.openxmlformats.org/officeDocument/2006/relationships/slide" Target="/ppt/slides/slide4.xml" Id="R1cb0e19e4df443f7" /><Relationship Type="http://schemas.openxmlformats.org/officeDocument/2006/relationships/slide" Target="/ppt/slides/slide5.xml" Id="Rb7d9957786294e13" /><Relationship Type="http://schemas.openxmlformats.org/officeDocument/2006/relationships/slide" Target="/ppt/slides/slide6.xml" Id="R8a00312ea41e4654" /><Relationship Type="http://schemas.openxmlformats.org/officeDocument/2006/relationships/slide" Target="/ppt/slides/slide7.xml" Id="R935652130255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ddd9c1389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24e2df3b4b86" /><Relationship Type="http://schemas.openxmlformats.org/officeDocument/2006/relationships/theme" Target="/ppt/slideMasters/theme/theme1.xml" Id="R34df93410cbc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024e2df3b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ca930c87b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052418128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0686bf77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aea9f045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4c54e1ea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10421105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8d35d54f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