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78c6b3b8bc46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1a0090fbb04e4d"/>
  </p:sldMasterIdLst>
  <p:sldIdLst>
    <p:sldId xmlns:r="http://schemas.openxmlformats.org/officeDocument/2006/relationships" id="256" r:id="Rc0ca9f3fbc384808"/>
    <p:sldId xmlns:r="http://schemas.openxmlformats.org/officeDocument/2006/relationships" id="257" r:id="R1665c1b51fe4433d"/>
    <p:sldId xmlns:r="http://schemas.openxmlformats.org/officeDocument/2006/relationships" id="258" r:id="R8d03b36685d24feb"/>
    <p:sldId xmlns:r="http://schemas.openxmlformats.org/officeDocument/2006/relationships" id="259" r:id="R9c90978b4d8949fb"/>
    <p:sldId xmlns:r="http://schemas.openxmlformats.org/officeDocument/2006/relationships" id="260" r:id="R02dca5aa59ae482b"/>
    <p:sldId xmlns:r="http://schemas.openxmlformats.org/officeDocument/2006/relationships" id="261" r:id="R8554bd53af2447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1a0090fbb04e4d" /><Relationship Type="http://schemas.openxmlformats.org/officeDocument/2006/relationships/slide" Target="/ppt/slides/slide1.xml" Id="Rc0ca9f3fbc384808" /><Relationship Type="http://schemas.openxmlformats.org/officeDocument/2006/relationships/slide" Target="/ppt/slides/slide2.xml" Id="R1665c1b51fe4433d" /><Relationship Type="http://schemas.openxmlformats.org/officeDocument/2006/relationships/slide" Target="/ppt/slides/slide3.xml" Id="R8d03b36685d24feb" /><Relationship Type="http://schemas.openxmlformats.org/officeDocument/2006/relationships/slide" Target="/ppt/slides/slide4.xml" Id="R9c90978b4d8949fb" /><Relationship Type="http://schemas.openxmlformats.org/officeDocument/2006/relationships/slide" Target="/ppt/slides/slide5.xml" Id="R02dca5aa59ae482b" /><Relationship Type="http://schemas.openxmlformats.org/officeDocument/2006/relationships/slide" Target="/ppt/slides/slide6.xml" Id="R8554bd53af2447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583ea2ee14c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9ed7831a34f85" /><Relationship Type="http://schemas.openxmlformats.org/officeDocument/2006/relationships/theme" Target="/ppt/slideMasters/theme/theme1.xml" Id="R9db19e28a10041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69ed7831a34f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9d56818c746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04fc2827640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1675c9375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a68cece1a41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fe203703747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33ca06d8e4e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