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b4451847d743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cafefd79a2497f"/>
  </p:sldMasterIdLst>
  <p:sldIdLst>
    <p:sldId xmlns:r="http://schemas.openxmlformats.org/officeDocument/2006/relationships" id="256" r:id="Rdf9fdf86e0f846e2"/>
    <p:sldId xmlns:r="http://schemas.openxmlformats.org/officeDocument/2006/relationships" id="257" r:id="R78d11c94ee9741c6"/>
    <p:sldId xmlns:r="http://schemas.openxmlformats.org/officeDocument/2006/relationships" id="258" r:id="R71c5ac0a64734aa2"/>
    <p:sldId xmlns:r="http://schemas.openxmlformats.org/officeDocument/2006/relationships" id="259" r:id="Rf001b17cc192434b"/>
    <p:sldId xmlns:r="http://schemas.openxmlformats.org/officeDocument/2006/relationships" id="260" r:id="Raacf798a23f64abe"/>
    <p:sldId xmlns:r="http://schemas.openxmlformats.org/officeDocument/2006/relationships" id="261" r:id="Rd918823bc31642da"/>
    <p:sldId xmlns:r="http://schemas.openxmlformats.org/officeDocument/2006/relationships" id="262" r:id="R19669bfa013e44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cafefd79a2497f" /><Relationship Type="http://schemas.openxmlformats.org/officeDocument/2006/relationships/slide" Target="/ppt/slides/slide1.xml" Id="Rdf9fdf86e0f846e2" /><Relationship Type="http://schemas.openxmlformats.org/officeDocument/2006/relationships/slide" Target="/ppt/slides/slide2.xml" Id="R78d11c94ee9741c6" /><Relationship Type="http://schemas.openxmlformats.org/officeDocument/2006/relationships/slide" Target="/ppt/slides/slide3.xml" Id="R71c5ac0a64734aa2" /><Relationship Type="http://schemas.openxmlformats.org/officeDocument/2006/relationships/slide" Target="/ppt/slides/slide4.xml" Id="Rf001b17cc192434b" /><Relationship Type="http://schemas.openxmlformats.org/officeDocument/2006/relationships/slide" Target="/ppt/slides/slide5.xml" Id="Raacf798a23f64abe" /><Relationship Type="http://schemas.openxmlformats.org/officeDocument/2006/relationships/slide" Target="/ppt/slides/slide6.xml" Id="Rd918823bc31642da" /><Relationship Type="http://schemas.openxmlformats.org/officeDocument/2006/relationships/slide" Target="/ppt/slides/slide7.xml" Id="R19669bfa013e44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fc3fc191f47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e4dce536347da" /><Relationship Type="http://schemas.openxmlformats.org/officeDocument/2006/relationships/theme" Target="/ppt/slideMasters/theme/theme1.xml" Id="R3001d37bf02840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ee4dce536347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bf4c61ee346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b6c8c31254a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5be3a868f43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ad99955e94c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e35e16d4b49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696f2222843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60fa6129a4e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−369 947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BJARNULF HELGELAND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BULLE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