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f9ce67257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618dd26e04903"/>
  </p:sldMasterIdLst>
  <p:sldIdLst>
    <p:sldId xmlns:r="http://schemas.openxmlformats.org/officeDocument/2006/relationships" id="256" r:id="R7839b53f850042bc"/>
    <p:sldId xmlns:r="http://schemas.openxmlformats.org/officeDocument/2006/relationships" id="257" r:id="Rafa408db8ad94140"/>
    <p:sldId xmlns:r="http://schemas.openxmlformats.org/officeDocument/2006/relationships" id="258" r:id="Rc19731d07a934447"/>
    <p:sldId xmlns:r="http://schemas.openxmlformats.org/officeDocument/2006/relationships" id="259" r:id="R1d3725b8a1024a26"/>
    <p:sldId xmlns:r="http://schemas.openxmlformats.org/officeDocument/2006/relationships" id="260" r:id="R39da1330459d4633"/>
    <p:sldId xmlns:r="http://schemas.openxmlformats.org/officeDocument/2006/relationships" id="261" r:id="Ref7a67e3beb84d85"/>
    <p:sldId xmlns:r="http://schemas.openxmlformats.org/officeDocument/2006/relationships" id="262" r:id="Ra94c7d6137e3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618dd26e04903" /><Relationship Type="http://schemas.openxmlformats.org/officeDocument/2006/relationships/slide" Target="/ppt/slides/slide1.xml" Id="R7839b53f850042bc" /><Relationship Type="http://schemas.openxmlformats.org/officeDocument/2006/relationships/slide" Target="/ppt/slides/slide2.xml" Id="Rafa408db8ad94140" /><Relationship Type="http://schemas.openxmlformats.org/officeDocument/2006/relationships/slide" Target="/ppt/slides/slide3.xml" Id="Rc19731d07a934447" /><Relationship Type="http://schemas.openxmlformats.org/officeDocument/2006/relationships/slide" Target="/ppt/slides/slide4.xml" Id="R1d3725b8a1024a26" /><Relationship Type="http://schemas.openxmlformats.org/officeDocument/2006/relationships/slide" Target="/ppt/slides/slide5.xml" Id="R39da1330459d4633" /><Relationship Type="http://schemas.openxmlformats.org/officeDocument/2006/relationships/slide" Target="/ppt/slides/slide6.xml" Id="Ref7a67e3beb84d85" /><Relationship Type="http://schemas.openxmlformats.org/officeDocument/2006/relationships/slide" Target="/ppt/slides/slide7.xml" Id="Ra94c7d6137e3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23b924ba3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25bba1ad64536" /><Relationship Type="http://schemas.openxmlformats.org/officeDocument/2006/relationships/theme" Target="/ppt/slideMasters/theme/theme1.xml" Id="R191339c08581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25bba1ad6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79cbdc6a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d559d1ff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c37a8144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494b86f8d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53a349827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f44565aee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2facf1e07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