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152e7ae81546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9f96f7b58941fb"/>
  </p:sldMasterIdLst>
  <p:sldIdLst>
    <p:sldId xmlns:r="http://schemas.openxmlformats.org/officeDocument/2006/relationships" id="256" r:id="R2593119fa21b48a7"/>
    <p:sldId xmlns:r="http://schemas.openxmlformats.org/officeDocument/2006/relationships" id="257" r:id="Rd09dea428a904ea9"/>
    <p:sldId xmlns:r="http://schemas.openxmlformats.org/officeDocument/2006/relationships" id="258" r:id="R8b935a0fcdc44835"/>
    <p:sldId xmlns:r="http://schemas.openxmlformats.org/officeDocument/2006/relationships" id="259" r:id="Rd4ede7c52cee4b13"/>
    <p:sldId xmlns:r="http://schemas.openxmlformats.org/officeDocument/2006/relationships" id="260" r:id="Rf2fd36392e1b4a27"/>
    <p:sldId xmlns:r="http://schemas.openxmlformats.org/officeDocument/2006/relationships" id="261" r:id="R4a539c36406d444a"/>
    <p:sldId xmlns:r="http://schemas.openxmlformats.org/officeDocument/2006/relationships" id="262" r:id="Rdf3238c71da24e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f96f7b58941fb" /><Relationship Type="http://schemas.openxmlformats.org/officeDocument/2006/relationships/slide" Target="/ppt/slides/slide1.xml" Id="R2593119fa21b48a7" /><Relationship Type="http://schemas.openxmlformats.org/officeDocument/2006/relationships/slide" Target="/ppt/slides/slide2.xml" Id="Rd09dea428a904ea9" /><Relationship Type="http://schemas.openxmlformats.org/officeDocument/2006/relationships/slide" Target="/ppt/slides/slide3.xml" Id="R8b935a0fcdc44835" /><Relationship Type="http://schemas.openxmlformats.org/officeDocument/2006/relationships/slide" Target="/ppt/slides/slide4.xml" Id="Rd4ede7c52cee4b13" /><Relationship Type="http://schemas.openxmlformats.org/officeDocument/2006/relationships/slide" Target="/ppt/slides/slide5.xml" Id="Rf2fd36392e1b4a27" /><Relationship Type="http://schemas.openxmlformats.org/officeDocument/2006/relationships/slide" Target="/ppt/slides/slide6.xml" Id="R4a539c36406d444a" /><Relationship Type="http://schemas.openxmlformats.org/officeDocument/2006/relationships/slide" Target="/ppt/slides/slide7.xml" Id="Rdf3238c71da24e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310ce2016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36d219c43433a" /><Relationship Type="http://schemas.openxmlformats.org/officeDocument/2006/relationships/theme" Target="/ppt/slideMasters/theme/theme1.xml" Id="R7818c81ba35c41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836d219c4343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ef540de6d49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d5436ba224c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33d611a4b47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82570fea245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2a6dd60524f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0413be2654c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6a60e92ea4b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21 494 303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5 768 335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ruth-marie@hrevisjon.no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997 420 063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