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b1574d715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6fe51ce0a4b2f"/>
  </p:sldMasterIdLst>
  <p:sldIdLst>
    <p:sldId xmlns:r="http://schemas.openxmlformats.org/officeDocument/2006/relationships" id="256" r:id="Rd2a3b91c635345c9"/>
    <p:sldId xmlns:r="http://schemas.openxmlformats.org/officeDocument/2006/relationships" id="257" r:id="R0b0bc8a5377f4150"/>
    <p:sldId xmlns:r="http://schemas.openxmlformats.org/officeDocument/2006/relationships" id="258" r:id="R7ee6c9d4ba844a7f"/>
    <p:sldId xmlns:r="http://schemas.openxmlformats.org/officeDocument/2006/relationships" id="259" r:id="R9c01dd98b4914eb4"/>
    <p:sldId xmlns:r="http://schemas.openxmlformats.org/officeDocument/2006/relationships" id="260" r:id="R150887f25e7c4e7d"/>
    <p:sldId xmlns:r="http://schemas.openxmlformats.org/officeDocument/2006/relationships" id="261" r:id="R786803a147e84024"/>
    <p:sldId xmlns:r="http://schemas.openxmlformats.org/officeDocument/2006/relationships" id="262" r:id="R57e7c34ef408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6fe51ce0a4b2f" /><Relationship Type="http://schemas.openxmlformats.org/officeDocument/2006/relationships/slide" Target="/ppt/slides/slide1.xml" Id="Rd2a3b91c635345c9" /><Relationship Type="http://schemas.openxmlformats.org/officeDocument/2006/relationships/slide" Target="/ppt/slides/slide2.xml" Id="R0b0bc8a5377f4150" /><Relationship Type="http://schemas.openxmlformats.org/officeDocument/2006/relationships/slide" Target="/ppt/slides/slide3.xml" Id="R7ee6c9d4ba844a7f" /><Relationship Type="http://schemas.openxmlformats.org/officeDocument/2006/relationships/slide" Target="/ppt/slides/slide4.xml" Id="R9c01dd98b4914eb4" /><Relationship Type="http://schemas.openxmlformats.org/officeDocument/2006/relationships/slide" Target="/ppt/slides/slide5.xml" Id="R150887f25e7c4e7d" /><Relationship Type="http://schemas.openxmlformats.org/officeDocument/2006/relationships/slide" Target="/ppt/slides/slide6.xml" Id="R786803a147e84024" /><Relationship Type="http://schemas.openxmlformats.org/officeDocument/2006/relationships/slide" Target="/ppt/slides/slide7.xml" Id="R57e7c34ef408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b9ba53bd3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31a7d0334868" /><Relationship Type="http://schemas.openxmlformats.org/officeDocument/2006/relationships/theme" Target="/ppt/slideMasters/theme/theme1.xml" Id="R27daf936606f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131a7d033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2b106669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de0755ac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97f90f701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148e6d89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3a659d5f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5457cc8e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a798130f7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