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74073c00342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ce373f2fa4833"/>
  </p:sldMasterIdLst>
  <p:sldIdLst>
    <p:sldId xmlns:r="http://schemas.openxmlformats.org/officeDocument/2006/relationships" id="256" r:id="Rb9be0fa68e5d4f18"/>
    <p:sldId xmlns:r="http://schemas.openxmlformats.org/officeDocument/2006/relationships" id="257" r:id="R0548549591424ff8"/>
    <p:sldId xmlns:r="http://schemas.openxmlformats.org/officeDocument/2006/relationships" id="258" r:id="R8c8044dd3b854b85"/>
    <p:sldId xmlns:r="http://schemas.openxmlformats.org/officeDocument/2006/relationships" id="259" r:id="R01b5b3e9dc254d4c"/>
    <p:sldId xmlns:r="http://schemas.openxmlformats.org/officeDocument/2006/relationships" id="260" r:id="Rdd7a2b2e793c406a"/>
    <p:sldId xmlns:r="http://schemas.openxmlformats.org/officeDocument/2006/relationships" id="261" r:id="Rca7c0ffe113a457f"/>
    <p:sldId xmlns:r="http://schemas.openxmlformats.org/officeDocument/2006/relationships" id="262" r:id="R8c59ec05d836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ce373f2fa4833" /><Relationship Type="http://schemas.openxmlformats.org/officeDocument/2006/relationships/slide" Target="/ppt/slides/slide1.xml" Id="Rb9be0fa68e5d4f18" /><Relationship Type="http://schemas.openxmlformats.org/officeDocument/2006/relationships/slide" Target="/ppt/slides/slide2.xml" Id="R0548549591424ff8" /><Relationship Type="http://schemas.openxmlformats.org/officeDocument/2006/relationships/slide" Target="/ppt/slides/slide3.xml" Id="R8c8044dd3b854b85" /><Relationship Type="http://schemas.openxmlformats.org/officeDocument/2006/relationships/slide" Target="/ppt/slides/slide4.xml" Id="R01b5b3e9dc254d4c" /><Relationship Type="http://schemas.openxmlformats.org/officeDocument/2006/relationships/slide" Target="/ppt/slides/slide5.xml" Id="Rdd7a2b2e793c406a" /><Relationship Type="http://schemas.openxmlformats.org/officeDocument/2006/relationships/slide" Target="/ppt/slides/slide6.xml" Id="Rca7c0ffe113a457f" /><Relationship Type="http://schemas.openxmlformats.org/officeDocument/2006/relationships/slide" Target="/ppt/slides/slide7.xml" Id="R8c59ec05d836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0d867f94e4a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1b16e5d1e4e75" /><Relationship Type="http://schemas.openxmlformats.org/officeDocument/2006/relationships/theme" Target="/ppt/slideMasters/theme/theme1.xml" Id="R59df5d1cfcab42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1b16e5d1e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1adf8c59147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725e170c2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ced360b0c43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923fe0d84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c612efdfb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526ef72cc4a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2b420da5f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 CAPITAL 22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 CAPITAL 22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42 111 657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41 884 592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39 331 989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105 859 040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152 364 106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Holmensvingen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997 516 834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