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86691d48ec49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b1194267b54107"/>
  </p:sldMasterIdLst>
  <p:sldIdLst>
    <p:sldId xmlns:r="http://schemas.openxmlformats.org/officeDocument/2006/relationships" id="256" r:id="Rdfccc38aeecb4d25"/>
    <p:sldId xmlns:r="http://schemas.openxmlformats.org/officeDocument/2006/relationships" id="257" r:id="R03d7158da02f4e7b"/>
    <p:sldId xmlns:r="http://schemas.openxmlformats.org/officeDocument/2006/relationships" id="258" r:id="Re585dd095a034b70"/>
    <p:sldId xmlns:r="http://schemas.openxmlformats.org/officeDocument/2006/relationships" id="259" r:id="Rdbeceadfe64a41e3"/>
    <p:sldId xmlns:r="http://schemas.openxmlformats.org/officeDocument/2006/relationships" id="260" r:id="R2db5786ed6334bb3"/>
    <p:sldId xmlns:r="http://schemas.openxmlformats.org/officeDocument/2006/relationships" id="261" r:id="Rf1c5a92a06654c79"/>
    <p:sldId xmlns:r="http://schemas.openxmlformats.org/officeDocument/2006/relationships" id="262" r:id="Rc0809239f0334e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1194267b54107" /><Relationship Type="http://schemas.openxmlformats.org/officeDocument/2006/relationships/slide" Target="/ppt/slides/slide1.xml" Id="Rdfccc38aeecb4d25" /><Relationship Type="http://schemas.openxmlformats.org/officeDocument/2006/relationships/slide" Target="/ppt/slides/slide2.xml" Id="R03d7158da02f4e7b" /><Relationship Type="http://schemas.openxmlformats.org/officeDocument/2006/relationships/slide" Target="/ppt/slides/slide3.xml" Id="Re585dd095a034b70" /><Relationship Type="http://schemas.openxmlformats.org/officeDocument/2006/relationships/slide" Target="/ppt/slides/slide4.xml" Id="Rdbeceadfe64a41e3" /><Relationship Type="http://schemas.openxmlformats.org/officeDocument/2006/relationships/slide" Target="/ppt/slides/slide5.xml" Id="R2db5786ed6334bb3" /><Relationship Type="http://schemas.openxmlformats.org/officeDocument/2006/relationships/slide" Target="/ppt/slides/slide6.xml" Id="Rf1c5a92a06654c79" /><Relationship Type="http://schemas.openxmlformats.org/officeDocument/2006/relationships/slide" Target="/ppt/slides/slide7.xml" Id="Rc0809239f0334e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0c13ca476a4b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4b8f6108f4de1" /><Relationship Type="http://schemas.openxmlformats.org/officeDocument/2006/relationships/theme" Target="/ppt/slideMasters/theme/theme1.xml" Id="R9d63baf6996041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b4b8f6108f4d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817e3bf5f46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9b6ef88f945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ad363f43645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eb7b489ec48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bd1e1746f4e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f6916f05a4f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1297365af4a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−6 846 258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−137 452 150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610 689 858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1 174 327 540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HOSPITALITY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Hospitality Invest AS, 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997 523 237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 CAPITAL AS</a:t>
            </a:r>
          </a:p>
        </p:txBody>
      </p:sp>
    </p:spTree>
  </p:cSld>
  <p:clrMapOvr>
    <a:masterClrMapping xmlns:a="http://schemas.openxmlformats.org/drawingml/2006/main"/>
  </p:clrMapOvr>
</p:sld>
</file>