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566e840e4e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e752ee5d74800"/>
  </p:sldMasterIdLst>
  <p:sldIdLst>
    <p:sldId xmlns:r="http://schemas.openxmlformats.org/officeDocument/2006/relationships" id="256" r:id="R56219b15fbd743ea"/>
    <p:sldId xmlns:r="http://schemas.openxmlformats.org/officeDocument/2006/relationships" id="257" r:id="R39c432a6e61b40c0"/>
    <p:sldId xmlns:r="http://schemas.openxmlformats.org/officeDocument/2006/relationships" id="258" r:id="Raa4d1f6a9e1243d4"/>
    <p:sldId xmlns:r="http://schemas.openxmlformats.org/officeDocument/2006/relationships" id="259" r:id="R399af37afde14177"/>
    <p:sldId xmlns:r="http://schemas.openxmlformats.org/officeDocument/2006/relationships" id="260" r:id="R00fca20c4b73409a"/>
    <p:sldId xmlns:r="http://schemas.openxmlformats.org/officeDocument/2006/relationships" id="261" r:id="R50183e65cb0c4e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e752ee5d74800" /><Relationship Type="http://schemas.openxmlformats.org/officeDocument/2006/relationships/slide" Target="/ppt/slides/slide1.xml" Id="R56219b15fbd743ea" /><Relationship Type="http://schemas.openxmlformats.org/officeDocument/2006/relationships/slide" Target="/ppt/slides/slide2.xml" Id="R39c432a6e61b40c0" /><Relationship Type="http://schemas.openxmlformats.org/officeDocument/2006/relationships/slide" Target="/ppt/slides/slide3.xml" Id="Raa4d1f6a9e1243d4" /><Relationship Type="http://schemas.openxmlformats.org/officeDocument/2006/relationships/slide" Target="/ppt/slides/slide4.xml" Id="R399af37afde14177" /><Relationship Type="http://schemas.openxmlformats.org/officeDocument/2006/relationships/slide" Target="/ppt/slides/slide5.xml" Id="R00fca20c4b73409a" /><Relationship Type="http://schemas.openxmlformats.org/officeDocument/2006/relationships/slide" Target="/ppt/slides/slide6.xml" Id="R50183e65cb0c4e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4f8304661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96e7e5169421b" /><Relationship Type="http://schemas.openxmlformats.org/officeDocument/2006/relationships/theme" Target="/ppt/slideMasters/theme/theme1.xml" Id="Ra5796c54e032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96e7e516942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6de8ebf87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285cfb843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7b24b758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13809ebb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31082f4c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137260105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STIFTELSEN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−5 040 019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288 291 588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2 134 847 474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2 194 591 491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STIFTELSEN ØSTFOLD AKERSHUS</a:t>
            </a:r>
          </a:p>
        </p:txBody>
      </p:sp>
    </p:spTree>
  </p:cSld>
  <p:clrMapOvr>
    <a:masterClrMapping xmlns:a="http://schemas.openxmlformats.org/drawingml/2006/main"/>
  </p:clrMapOvr>
</p:sld>
</file>