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4d199d69d340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2f26d07d0b4a97"/>
  </p:sldMasterIdLst>
  <p:sldIdLst>
    <p:sldId xmlns:r="http://schemas.openxmlformats.org/officeDocument/2006/relationships" id="256" r:id="R68ef3eea9dec4ffd"/>
    <p:sldId xmlns:r="http://schemas.openxmlformats.org/officeDocument/2006/relationships" id="257" r:id="R6073f15d1cb5450d"/>
    <p:sldId xmlns:r="http://schemas.openxmlformats.org/officeDocument/2006/relationships" id="258" r:id="R17551853b64945a2"/>
    <p:sldId xmlns:r="http://schemas.openxmlformats.org/officeDocument/2006/relationships" id="259" r:id="R130c7b5bbdcb4fae"/>
    <p:sldId xmlns:r="http://schemas.openxmlformats.org/officeDocument/2006/relationships" id="260" r:id="Rccc89bcab4534599"/>
    <p:sldId xmlns:r="http://schemas.openxmlformats.org/officeDocument/2006/relationships" id="261" r:id="R3ada4bcf6a0d4260"/>
    <p:sldId xmlns:r="http://schemas.openxmlformats.org/officeDocument/2006/relationships" id="262" r:id="R1f83a36edd1e4a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2f26d07d0b4a97" /><Relationship Type="http://schemas.openxmlformats.org/officeDocument/2006/relationships/slide" Target="/ppt/slides/slide1.xml" Id="R68ef3eea9dec4ffd" /><Relationship Type="http://schemas.openxmlformats.org/officeDocument/2006/relationships/slide" Target="/ppt/slides/slide2.xml" Id="R6073f15d1cb5450d" /><Relationship Type="http://schemas.openxmlformats.org/officeDocument/2006/relationships/slide" Target="/ppt/slides/slide3.xml" Id="R17551853b64945a2" /><Relationship Type="http://schemas.openxmlformats.org/officeDocument/2006/relationships/slide" Target="/ppt/slides/slide4.xml" Id="R130c7b5bbdcb4fae" /><Relationship Type="http://schemas.openxmlformats.org/officeDocument/2006/relationships/slide" Target="/ppt/slides/slide5.xml" Id="Rccc89bcab4534599" /><Relationship Type="http://schemas.openxmlformats.org/officeDocument/2006/relationships/slide" Target="/ppt/slides/slide6.xml" Id="R3ada4bcf6a0d4260" /><Relationship Type="http://schemas.openxmlformats.org/officeDocument/2006/relationships/slide" Target="/ppt/slides/slide7.xml" Id="R1f83a36edd1e4a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203f9c48a949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6de500de34c2b" /><Relationship Type="http://schemas.openxmlformats.org/officeDocument/2006/relationships/theme" Target="/ppt/slideMasters/theme/theme1.xml" Id="Rf03a5bc623324d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66de500de34c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dc6ca830a47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3b26092f84e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815e4fdfc4c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d0ceb5faa49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2e55eb4c346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d762dc1aa47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d088d0ede48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DIONYSOS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DIONYSOS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DIONYSOS INVEST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DIONYSOS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DIONYSOS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DIONYSOS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1 396 450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−1 627 539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2 001 369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24 854 854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25 159 696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DIONYSOS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SKOGHOLT HARALD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SKOGHOLT HARALD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DIONYSOS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Idrettsveien 11C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harald@hskogholt.no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997 580 222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DIONYSOS INVEST AS</a:t>
            </a:r>
          </a:p>
        </p:txBody>
      </p:sp>
    </p:spTree>
  </p:cSld>
  <p:clrMapOvr>
    <a:masterClrMapping xmlns:a="http://schemas.openxmlformats.org/drawingml/2006/main"/>
  </p:clrMapOvr>
</p:sld>
</file>