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2d2a0de07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87a8c88014534"/>
  </p:sldMasterIdLst>
  <p:sldIdLst>
    <p:sldId xmlns:r="http://schemas.openxmlformats.org/officeDocument/2006/relationships" id="256" r:id="R4b9303e2ba5545f2"/>
    <p:sldId xmlns:r="http://schemas.openxmlformats.org/officeDocument/2006/relationships" id="257" r:id="Rdd9f1933e4bc466b"/>
    <p:sldId xmlns:r="http://schemas.openxmlformats.org/officeDocument/2006/relationships" id="258" r:id="R2d634c94075841d3"/>
    <p:sldId xmlns:r="http://schemas.openxmlformats.org/officeDocument/2006/relationships" id="259" r:id="Rd7b1d5c3af504e42"/>
    <p:sldId xmlns:r="http://schemas.openxmlformats.org/officeDocument/2006/relationships" id="260" r:id="Rc47d6aba5b1b4782"/>
    <p:sldId xmlns:r="http://schemas.openxmlformats.org/officeDocument/2006/relationships" id="261" r:id="Rc794e072bf5d41e6"/>
    <p:sldId xmlns:r="http://schemas.openxmlformats.org/officeDocument/2006/relationships" id="262" r:id="R0cc750969ef7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87a8c88014534" /><Relationship Type="http://schemas.openxmlformats.org/officeDocument/2006/relationships/slide" Target="/ppt/slides/slide1.xml" Id="R4b9303e2ba5545f2" /><Relationship Type="http://schemas.openxmlformats.org/officeDocument/2006/relationships/slide" Target="/ppt/slides/slide2.xml" Id="Rdd9f1933e4bc466b" /><Relationship Type="http://schemas.openxmlformats.org/officeDocument/2006/relationships/slide" Target="/ppt/slides/slide3.xml" Id="R2d634c94075841d3" /><Relationship Type="http://schemas.openxmlformats.org/officeDocument/2006/relationships/slide" Target="/ppt/slides/slide4.xml" Id="Rd7b1d5c3af504e42" /><Relationship Type="http://schemas.openxmlformats.org/officeDocument/2006/relationships/slide" Target="/ppt/slides/slide5.xml" Id="Rc47d6aba5b1b4782" /><Relationship Type="http://schemas.openxmlformats.org/officeDocument/2006/relationships/slide" Target="/ppt/slides/slide6.xml" Id="Rc794e072bf5d41e6" /><Relationship Type="http://schemas.openxmlformats.org/officeDocument/2006/relationships/slide" Target="/ppt/slides/slide7.xml" Id="R0cc750969ef7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241b9f30a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231fa92b46a7" /><Relationship Type="http://schemas.openxmlformats.org/officeDocument/2006/relationships/theme" Target="/ppt/slideMasters/theme/theme1.xml" Id="Ra78baf8e6614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f231fa92b46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276db9fb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ebc040302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30574014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f4818ae9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4ca203116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fe4df2e33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f9017c883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YBIN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15 067 491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STEUERBERATUNGSGES. MBH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ALEXANDRE WEGENER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SVANTE HASENMÜLLER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Bleikeråsen 174A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