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87c4be811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0b0050e5c4823"/>
  </p:sldMasterIdLst>
  <p:sldIdLst>
    <p:sldId xmlns:r="http://schemas.openxmlformats.org/officeDocument/2006/relationships" id="256" r:id="Re7c9467f532e449e"/>
    <p:sldId xmlns:r="http://schemas.openxmlformats.org/officeDocument/2006/relationships" id="257" r:id="R0968c00bb8114565"/>
    <p:sldId xmlns:r="http://schemas.openxmlformats.org/officeDocument/2006/relationships" id="258" r:id="R017f1c13f7f94107"/>
    <p:sldId xmlns:r="http://schemas.openxmlformats.org/officeDocument/2006/relationships" id="259" r:id="Rddeb128cc96f45a7"/>
    <p:sldId xmlns:r="http://schemas.openxmlformats.org/officeDocument/2006/relationships" id="260" r:id="R2feb3096f5a0496a"/>
    <p:sldId xmlns:r="http://schemas.openxmlformats.org/officeDocument/2006/relationships" id="261" r:id="R8087706ef7f545c7"/>
    <p:sldId xmlns:r="http://schemas.openxmlformats.org/officeDocument/2006/relationships" id="262" r:id="Rc47828d9dcff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0b0050e5c4823" /><Relationship Type="http://schemas.openxmlformats.org/officeDocument/2006/relationships/slide" Target="/ppt/slides/slide1.xml" Id="Re7c9467f532e449e" /><Relationship Type="http://schemas.openxmlformats.org/officeDocument/2006/relationships/slide" Target="/ppt/slides/slide2.xml" Id="R0968c00bb8114565" /><Relationship Type="http://schemas.openxmlformats.org/officeDocument/2006/relationships/slide" Target="/ppt/slides/slide3.xml" Id="R017f1c13f7f94107" /><Relationship Type="http://schemas.openxmlformats.org/officeDocument/2006/relationships/slide" Target="/ppt/slides/slide4.xml" Id="Rddeb128cc96f45a7" /><Relationship Type="http://schemas.openxmlformats.org/officeDocument/2006/relationships/slide" Target="/ppt/slides/slide5.xml" Id="R2feb3096f5a0496a" /><Relationship Type="http://schemas.openxmlformats.org/officeDocument/2006/relationships/slide" Target="/ppt/slides/slide6.xml" Id="R8087706ef7f545c7" /><Relationship Type="http://schemas.openxmlformats.org/officeDocument/2006/relationships/slide" Target="/ppt/slides/slide7.xml" Id="Rc47828d9dcff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bea301ba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00bac27f4e37" /><Relationship Type="http://schemas.openxmlformats.org/officeDocument/2006/relationships/theme" Target="/ppt/slideMasters/theme/theme1.xml" Id="R968b2efca57d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700bac27f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6d735061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7cc0ced5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9a091211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58953d5d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073ef1c0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acc9ed9a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4b7d9e3c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WINSTEIN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 FREDRIK RINGDAL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Hansens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