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440a8ab02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11932edd24858"/>
  </p:sldMasterIdLst>
  <p:sldIdLst>
    <p:sldId xmlns:r="http://schemas.openxmlformats.org/officeDocument/2006/relationships" id="256" r:id="R64ff208cad4141a5"/>
    <p:sldId xmlns:r="http://schemas.openxmlformats.org/officeDocument/2006/relationships" id="257" r:id="R7e97b41263104538"/>
    <p:sldId xmlns:r="http://schemas.openxmlformats.org/officeDocument/2006/relationships" id="258" r:id="Rda031966b7004ee7"/>
    <p:sldId xmlns:r="http://schemas.openxmlformats.org/officeDocument/2006/relationships" id="259" r:id="R132062779d9c4e5c"/>
    <p:sldId xmlns:r="http://schemas.openxmlformats.org/officeDocument/2006/relationships" id="260" r:id="Rb658b45b99be413c"/>
    <p:sldId xmlns:r="http://schemas.openxmlformats.org/officeDocument/2006/relationships" id="261" r:id="R9a14fbcaa21c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11932edd24858" /><Relationship Type="http://schemas.openxmlformats.org/officeDocument/2006/relationships/slide" Target="/ppt/slides/slide1.xml" Id="R64ff208cad4141a5" /><Relationship Type="http://schemas.openxmlformats.org/officeDocument/2006/relationships/slide" Target="/ppt/slides/slide2.xml" Id="R7e97b41263104538" /><Relationship Type="http://schemas.openxmlformats.org/officeDocument/2006/relationships/slide" Target="/ppt/slides/slide3.xml" Id="Rda031966b7004ee7" /><Relationship Type="http://schemas.openxmlformats.org/officeDocument/2006/relationships/slide" Target="/ppt/slides/slide4.xml" Id="R132062779d9c4e5c" /><Relationship Type="http://schemas.openxmlformats.org/officeDocument/2006/relationships/slide" Target="/ppt/slides/slide5.xml" Id="Rb658b45b99be413c" /><Relationship Type="http://schemas.openxmlformats.org/officeDocument/2006/relationships/slide" Target="/ppt/slides/slide6.xml" Id="R9a14fbcaa21c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24199143b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2590b3654beb" /><Relationship Type="http://schemas.openxmlformats.org/officeDocument/2006/relationships/theme" Target="/ppt/slideMasters/theme/theme1.xml" Id="Rbbf7e6ad4919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c2590b365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3d135b485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7b42c9bcc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ad4809a442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1b4dfaba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bfa4a7b5d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5c3f3b43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SR-BANK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668 753 000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405 193 000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6 896 108 000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7 248 309 000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kjetil.skjeveland@srstiftelsen.no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