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cefca43b0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1bef3991f4b99"/>
  </p:sldMasterIdLst>
  <p:sldIdLst>
    <p:sldId xmlns:r="http://schemas.openxmlformats.org/officeDocument/2006/relationships" id="256" r:id="R1dfd8d46cec24348"/>
    <p:sldId xmlns:r="http://schemas.openxmlformats.org/officeDocument/2006/relationships" id="257" r:id="R8227c5bdff724885"/>
    <p:sldId xmlns:r="http://schemas.openxmlformats.org/officeDocument/2006/relationships" id="258" r:id="R1ebcf0145e664162"/>
    <p:sldId xmlns:r="http://schemas.openxmlformats.org/officeDocument/2006/relationships" id="259" r:id="R54247264bfcd41dc"/>
    <p:sldId xmlns:r="http://schemas.openxmlformats.org/officeDocument/2006/relationships" id="260" r:id="R3c1682220c254c95"/>
    <p:sldId xmlns:r="http://schemas.openxmlformats.org/officeDocument/2006/relationships" id="261" r:id="R68b6dcd402c44ab1"/>
    <p:sldId xmlns:r="http://schemas.openxmlformats.org/officeDocument/2006/relationships" id="262" r:id="Rfc4428892db8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1bef3991f4b99" /><Relationship Type="http://schemas.openxmlformats.org/officeDocument/2006/relationships/slide" Target="/ppt/slides/slide1.xml" Id="R1dfd8d46cec24348" /><Relationship Type="http://schemas.openxmlformats.org/officeDocument/2006/relationships/slide" Target="/ppt/slides/slide2.xml" Id="R8227c5bdff724885" /><Relationship Type="http://schemas.openxmlformats.org/officeDocument/2006/relationships/slide" Target="/ppt/slides/slide3.xml" Id="R1ebcf0145e664162" /><Relationship Type="http://schemas.openxmlformats.org/officeDocument/2006/relationships/slide" Target="/ppt/slides/slide4.xml" Id="R54247264bfcd41dc" /><Relationship Type="http://schemas.openxmlformats.org/officeDocument/2006/relationships/slide" Target="/ppt/slides/slide5.xml" Id="R3c1682220c254c95" /><Relationship Type="http://schemas.openxmlformats.org/officeDocument/2006/relationships/slide" Target="/ppt/slides/slide6.xml" Id="R68b6dcd402c44ab1" /><Relationship Type="http://schemas.openxmlformats.org/officeDocument/2006/relationships/slide" Target="/ppt/slides/slide7.xml" Id="Rfc4428892db8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be2f61f6a4c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b8243bd854e14" /><Relationship Type="http://schemas.openxmlformats.org/officeDocument/2006/relationships/theme" Target="/ppt/slideMasters/theme/theme1.xml" Id="Rb6df84366abb46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eb8243bd854e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a00f655fb4c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939c303a5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b1694e723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424b5f1b741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35780bd2943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6298df9c949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56c200f41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ROSS-HAVET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ROSS-HAVET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1 870 081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22 644 551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23 174 231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BERGLAND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Bergland, Rådyrfaret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997 762 010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