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0c2564f7654d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d4c4dc40104442"/>
  </p:sldMasterIdLst>
  <p:sldIdLst>
    <p:sldId xmlns:r="http://schemas.openxmlformats.org/officeDocument/2006/relationships" id="256" r:id="R164fd0dc4a544173"/>
    <p:sldId xmlns:r="http://schemas.openxmlformats.org/officeDocument/2006/relationships" id="257" r:id="R224f52d44bbf4c46"/>
    <p:sldId xmlns:r="http://schemas.openxmlformats.org/officeDocument/2006/relationships" id="258" r:id="R1cddca1579bf49fa"/>
    <p:sldId xmlns:r="http://schemas.openxmlformats.org/officeDocument/2006/relationships" id="259" r:id="Rb2fc9ba9ab404742"/>
    <p:sldId xmlns:r="http://schemas.openxmlformats.org/officeDocument/2006/relationships" id="260" r:id="R690aa8fccff940f1"/>
    <p:sldId xmlns:r="http://schemas.openxmlformats.org/officeDocument/2006/relationships" id="261" r:id="Rb44757f8ba254d20"/>
    <p:sldId xmlns:r="http://schemas.openxmlformats.org/officeDocument/2006/relationships" id="262" r:id="Re9e561cb315445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d4c4dc40104442" /><Relationship Type="http://schemas.openxmlformats.org/officeDocument/2006/relationships/slide" Target="/ppt/slides/slide1.xml" Id="R164fd0dc4a544173" /><Relationship Type="http://schemas.openxmlformats.org/officeDocument/2006/relationships/slide" Target="/ppt/slides/slide2.xml" Id="R224f52d44bbf4c46" /><Relationship Type="http://schemas.openxmlformats.org/officeDocument/2006/relationships/slide" Target="/ppt/slides/slide3.xml" Id="R1cddca1579bf49fa" /><Relationship Type="http://schemas.openxmlformats.org/officeDocument/2006/relationships/slide" Target="/ppt/slides/slide4.xml" Id="Rb2fc9ba9ab404742" /><Relationship Type="http://schemas.openxmlformats.org/officeDocument/2006/relationships/slide" Target="/ppt/slides/slide5.xml" Id="R690aa8fccff940f1" /><Relationship Type="http://schemas.openxmlformats.org/officeDocument/2006/relationships/slide" Target="/ppt/slides/slide6.xml" Id="Rb44757f8ba254d20" /><Relationship Type="http://schemas.openxmlformats.org/officeDocument/2006/relationships/slide" Target="/ppt/slides/slide7.xml" Id="Re9e561cb315445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1f6e3b0b3344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9b52c085b444b" /><Relationship Type="http://schemas.openxmlformats.org/officeDocument/2006/relationships/theme" Target="/ppt/slideMasters/theme/theme1.xml" Id="Rf78579fe226d45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99b52c085b44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9ce40f07446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7ec2f522547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ec657e6564d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bde44fa3c41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a318f627844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8ca21aa7d48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ac020b45c4f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LUNENCO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LUNENCO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LUNENCO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LUNENCO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LUNENCO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LUNENCO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−1 947 817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8 247 319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12 477 043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12 910 722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LUNENCO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LUNDGREN FREDRIK BERNDT 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LUNENCO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Lundgren, Invento Kapitalforvaltning, 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997 790 995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LUNENCO AS</a:t>
            </a:r>
          </a:p>
        </p:txBody>
      </p:sp>
    </p:spTree>
  </p:cSld>
  <p:clrMapOvr>
    <a:masterClrMapping xmlns:a="http://schemas.openxmlformats.org/drawingml/2006/main"/>
  </p:clrMapOvr>
</p:sld>
</file>