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fa0cdb65864f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443eeda884356"/>
  </p:sldMasterIdLst>
  <p:sldIdLst>
    <p:sldId xmlns:r="http://schemas.openxmlformats.org/officeDocument/2006/relationships" id="256" r:id="R1a2e2b86794d4cf2"/>
    <p:sldId xmlns:r="http://schemas.openxmlformats.org/officeDocument/2006/relationships" id="257" r:id="Rb3cde57ee0034126"/>
    <p:sldId xmlns:r="http://schemas.openxmlformats.org/officeDocument/2006/relationships" id="258" r:id="R9d814a0586354bc5"/>
    <p:sldId xmlns:r="http://schemas.openxmlformats.org/officeDocument/2006/relationships" id="259" r:id="R0c188d4c299d4dab"/>
    <p:sldId xmlns:r="http://schemas.openxmlformats.org/officeDocument/2006/relationships" id="260" r:id="R095ebcca074948f0"/>
    <p:sldId xmlns:r="http://schemas.openxmlformats.org/officeDocument/2006/relationships" id="261" r:id="Rc6d7740dc4f54195"/>
    <p:sldId xmlns:r="http://schemas.openxmlformats.org/officeDocument/2006/relationships" id="262" r:id="R3a0a73043ee547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443eeda884356" /><Relationship Type="http://schemas.openxmlformats.org/officeDocument/2006/relationships/slide" Target="/ppt/slides/slide1.xml" Id="R1a2e2b86794d4cf2" /><Relationship Type="http://schemas.openxmlformats.org/officeDocument/2006/relationships/slide" Target="/ppt/slides/slide2.xml" Id="Rb3cde57ee0034126" /><Relationship Type="http://schemas.openxmlformats.org/officeDocument/2006/relationships/slide" Target="/ppt/slides/slide3.xml" Id="R9d814a0586354bc5" /><Relationship Type="http://schemas.openxmlformats.org/officeDocument/2006/relationships/slide" Target="/ppt/slides/slide4.xml" Id="R0c188d4c299d4dab" /><Relationship Type="http://schemas.openxmlformats.org/officeDocument/2006/relationships/slide" Target="/ppt/slides/slide5.xml" Id="R095ebcca074948f0" /><Relationship Type="http://schemas.openxmlformats.org/officeDocument/2006/relationships/slide" Target="/ppt/slides/slide6.xml" Id="Rc6d7740dc4f54195" /><Relationship Type="http://schemas.openxmlformats.org/officeDocument/2006/relationships/slide" Target="/ppt/slides/slide7.xml" Id="R3a0a73043ee547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70fb3ee164e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146dfc3f048da" /><Relationship Type="http://schemas.openxmlformats.org/officeDocument/2006/relationships/theme" Target="/ppt/slideMasters/theme/theme1.xml" Id="R8305f79b936a43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a146dfc3f048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bf924e62f47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28a91b80742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918650f9b4f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bc638afad49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c258c0eb748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3a814237248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c1443460a41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IREGNSKAP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42 866 341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7 979 413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6 417 392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13 070 583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CARAT BUSINESS SYSTEMS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Vektergata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997 808 339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