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e983d3d08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7af5deb3f4abb"/>
  </p:sldMasterIdLst>
  <p:sldIdLst>
    <p:sldId xmlns:r="http://schemas.openxmlformats.org/officeDocument/2006/relationships" id="256" r:id="R321e0a1281b74a76"/>
    <p:sldId xmlns:r="http://schemas.openxmlformats.org/officeDocument/2006/relationships" id="257" r:id="R5f8178bbc2ef4e8b"/>
    <p:sldId xmlns:r="http://schemas.openxmlformats.org/officeDocument/2006/relationships" id="258" r:id="R91780c04e5794a43"/>
    <p:sldId xmlns:r="http://schemas.openxmlformats.org/officeDocument/2006/relationships" id="259" r:id="Rdf03d11f459145d2"/>
    <p:sldId xmlns:r="http://schemas.openxmlformats.org/officeDocument/2006/relationships" id="260" r:id="Ra1e94bf1b34b4f2d"/>
    <p:sldId xmlns:r="http://schemas.openxmlformats.org/officeDocument/2006/relationships" id="261" r:id="R714a4a447fc7467f"/>
    <p:sldId xmlns:r="http://schemas.openxmlformats.org/officeDocument/2006/relationships" id="262" r:id="Rff2bc27d4a2c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7af5deb3f4abb" /><Relationship Type="http://schemas.openxmlformats.org/officeDocument/2006/relationships/slide" Target="/ppt/slides/slide1.xml" Id="R321e0a1281b74a76" /><Relationship Type="http://schemas.openxmlformats.org/officeDocument/2006/relationships/slide" Target="/ppt/slides/slide2.xml" Id="R5f8178bbc2ef4e8b" /><Relationship Type="http://schemas.openxmlformats.org/officeDocument/2006/relationships/slide" Target="/ppt/slides/slide3.xml" Id="R91780c04e5794a43" /><Relationship Type="http://schemas.openxmlformats.org/officeDocument/2006/relationships/slide" Target="/ppt/slides/slide4.xml" Id="Rdf03d11f459145d2" /><Relationship Type="http://schemas.openxmlformats.org/officeDocument/2006/relationships/slide" Target="/ppt/slides/slide5.xml" Id="Ra1e94bf1b34b4f2d" /><Relationship Type="http://schemas.openxmlformats.org/officeDocument/2006/relationships/slide" Target="/ppt/slides/slide6.xml" Id="R714a4a447fc7467f" /><Relationship Type="http://schemas.openxmlformats.org/officeDocument/2006/relationships/slide" Target="/ppt/slides/slide7.xml" Id="Rff2bc27d4a2c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ddbd9f6fb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6b391be54839" /><Relationship Type="http://schemas.openxmlformats.org/officeDocument/2006/relationships/theme" Target="/ppt/slideMasters/theme/theme1.xml" Id="R133d78afeb28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e6b391be5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cd1fad61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50f48da6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3432939a8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ba6e4ad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e9e2a1cf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01680e81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acc011fc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