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561abe207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885ad0da94848"/>
  </p:sldMasterIdLst>
  <p:sldIdLst>
    <p:sldId xmlns:r="http://schemas.openxmlformats.org/officeDocument/2006/relationships" id="256" r:id="Re15b6980b0de4832"/>
    <p:sldId xmlns:r="http://schemas.openxmlformats.org/officeDocument/2006/relationships" id="257" r:id="Ra5a701d9c7994012"/>
    <p:sldId xmlns:r="http://schemas.openxmlformats.org/officeDocument/2006/relationships" id="258" r:id="R423dff95e3084eed"/>
    <p:sldId xmlns:r="http://schemas.openxmlformats.org/officeDocument/2006/relationships" id="259" r:id="R3fb3a2ecbcf14d40"/>
    <p:sldId xmlns:r="http://schemas.openxmlformats.org/officeDocument/2006/relationships" id="260" r:id="R6b41b8ffa7de47c3"/>
    <p:sldId xmlns:r="http://schemas.openxmlformats.org/officeDocument/2006/relationships" id="261" r:id="Rddf7b9a9718e4b93"/>
    <p:sldId xmlns:r="http://schemas.openxmlformats.org/officeDocument/2006/relationships" id="262" r:id="R1d292d9580fe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885ad0da94848" /><Relationship Type="http://schemas.openxmlformats.org/officeDocument/2006/relationships/slide" Target="/ppt/slides/slide1.xml" Id="Re15b6980b0de4832" /><Relationship Type="http://schemas.openxmlformats.org/officeDocument/2006/relationships/slide" Target="/ppt/slides/slide2.xml" Id="Ra5a701d9c7994012" /><Relationship Type="http://schemas.openxmlformats.org/officeDocument/2006/relationships/slide" Target="/ppt/slides/slide3.xml" Id="R423dff95e3084eed" /><Relationship Type="http://schemas.openxmlformats.org/officeDocument/2006/relationships/slide" Target="/ppt/slides/slide4.xml" Id="R3fb3a2ecbcf14d40" /><Relationship Type="http://schemas.openxmlformats.org/officeDocument/2006/relationships/slide" Target="/ppt/slides/slide5.xml" Id="R6b41b8ffa7de47c3" /><Relationship Type="http://schemas.openxmlformats.org/officeDocument/2006/relationships/slide" Target="/ppt/slides/slide6.xml" Id="Rddf7b9a9718e4b93" /><Relationship Type="http://schemas.openxmlformats.org/officeDocument/2006/relationships/slide" Target="/ppt/slides/slide7.xml" Id="R1d292d9580fe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d467217a2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8bc71eb72461d" /><Relationship Type="http://schemas.openxmlformats.org/officeDocument/2006/relationships/theme" Target="/ppt/slideMasters/theme/theme1.xml" Id="R7320ad4e9f0c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8bc71eb72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d394ec69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4436fc6b8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0623a2ed6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6c379d635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02fba986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c7021a91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e85eac11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CHRISTEN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