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467efef56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eee7fb6304b31"/>
  </p:sldMasterIdLst>
  <p:sldIdLst>
    <p:sldId xmlns:r="http://schemas.openxmlformats.org/officeDocument/2006/relationships" id="256" r:id="Rb12cce33a7734ae5"/>
    <p:sldId xmlns:r="http://schemas.openxmlformats.org/officeDocument/2006/relationships" id="257" r:id="R77583f1889ee465d"/>
    <p:sldId xmlns:r="http://schemas.openxmlformats.org/officeDocument/2006/relationships" id="258" r:id="Rc5e3983ab16e4ff5"/>
    <p:sldId xmlns:r="http://schemas.openxmlformats.org/officeDocument/2006/relationships" id="259" r:id="Rc2ba3f904ac047ed"/>
    <p:sldId xmlns:r="http://schemas.openxmlformats.org/officeDocument/2006/relationships" id="260" r:id="Rf5c3535e58ef4e86"/>
    <p:sldId xmlns:r="http://schemas.openxmlformats.org/officeDocument/2006/relationships" id="261" r:id="R7d0dfaf7400f4c6e"/>
    <p:sldId xmlns:r="http://schemas.openxmlformats.org/officeDocument/2006/relationships" id="262" r:id="R0e7ca5a62c56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eee7fb6304b31" /><Relationship Type="http://schemas.openxmlformats.org/officeDocument/2006/relationships/slide" Target="/ppt/slides/slide1.xml" Id="Rb12cce33a7734ae5" /><Relationship Type="http://schemas.openxmlformats.org/officeDocument/2006/relationships/slide" Target="/ppt/slides/slide2.xml" Id="R77583f1889ee465d" /><Relationship Type="http://schemas.openxmlformats.org/officeDocument/2006/relationships/slide" Target="/ppt/slides/slide3.xml" Id="Rc5e3983ab16e4ff5" /><Relationship Type="http://schemas.openxmlformats.org/officeDocument/2006/relationships/slide" Target="/ppt/slides/slide4.xml" Id="Rc2ba3f904ac047ed" /><Relationship Type="http://schemas.openxmlformats.org/officeDocument/2006/relationships/slide" Target="/ppt/slides/slide5.xml" Id="Rf5c3535e58ef4e86" /><Relationship Type="http://schemas.openxmlformats.org/officeDocument/2006/relationships/slide" Target="/ppt/slides/slide6.xml" Id="R7d0dfaf7400f4c6e" /><Relationship Type="http://schemas.openxmlformats.org/officeDocument/2006/relationships/slide" Target="/ppt/slides/slide7.xml" Id="R0e7ca5a62c56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e2227438d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05dd421c4f43" /><Relationship Type="http://schemas.openxmlformats.org/officeDocument/2006/relationships/theme" Target="/ppt/slideMasters/theme/theme1.xml" Id="R8903e4a6aa44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d05dd421c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5d798c3b2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f2312cdc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85aacce6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30d39673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a910772aa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1f2ded4f8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7468f245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