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bcd998ea184e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55315da05341d2"/>
  </p:sldMasterIdLst>
  <p:sldIdLst>
    <p:sldId xmlns:r="http://schemas.openxmlformats.org/officeDocument/2006/relationships" id="256" r:id="R159dbd18393b456e"/>
    <p:sldId xmlns:r="http://schemas.openxmlformats.org/officeDocument/2006/relationships" id="257" r:id="R1e21a11dfe1546eb"/>
    <p:sldId xmlns:r="http://schemas.openxmlformats.org/officeDocument/2006/relationships" id="258" r:id="Redc6144c29134a8e"/>
    <p:sldId xmlns:r="http://schemas.openxmlformats.org/officeDocument/2006/relationships" id="259" r:id="Rb2c074f31722433d"/>
    <p:sldId xmlns:r="http://schemas.openxmlformats.org/officeDocument/2006/relationships" id="260" r:id="Rde7b073bd0a14b51"/>
    <p:sldId xmlns:r="http://schemas.openxmlformats.org/officeDocument/2006/relationships" id="261" r:id="Rd186002b26ce4fcf"/>
    <p:sldId xmlns:r="http://schemas.openxmlformats.org/officeDocument/2006/relationships" id="262" r:id="R97585f101cdf41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55315da05341d2" /><Relationship Type="http://schemas.openxmlformats.org/officeDocument/2006/relationships/slide" Target="/ppt/slides/slide1.xml" Id="R159dbd18393b456e" /><Relationship Type="http://schemas.openxmlformats.org/officeDocument/2006/relationships/slide" Target="/ppt/slides/slide2.xml" Id="R1e21a11dfe1546eb" /><Relationship Type="http://schemas.openxmlformats.org/officeDocument/2006/relationships/slide" Target="/ppt/slides/slide3.xml" Id="Redc6144c29134a8e" /><Relationship Type="http://schemas.openxmlformats.org/officeDocument/2006/relationships/slide" Target="/ppt/slides/slide4.xml" Id="Rb2c074f31722433d" /><Relationship Type="http://schemas.openxmlformats.org/officeDocument/2006/relationships/slide" Target="/ppt/slides/slide5.xml" Id="Rde7b073bd0a14b51" /><Relationship Type="http://schemas.openxmlformats.org/officeDocument/2006/relationships/slide" Target="/ppt/slides/slide6.xml" Id="Rd186002b26ce4fcf" /><Relationship Type="http://schemas.openxmlformats.org/officeDocument/2006/relationships/slide" Target="/ppt/slides/slide7.xml" Id="R97585f101cdf41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6cf57a9ebc45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333c8235348ff" /><Relationship Type="http://schemas.openxmlformats.org/officeDocument/2006/relationships/theme" Target="/ppt/slideMasters/theme/theme1.xml" Id="R48004780074b40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e333c8235348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d79575d2e4a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35649206145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afe237ff946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6ef445ab04a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35c8f4ef148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f134ab4d54a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1cc2714bb45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BYGDEVOLL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BYGDEVOLL INVEST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822 559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2 645 402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3 257 940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BYGDEVOLL ANITA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BYGDEVOLL ØYVIND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Barkanesvegen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anita@revisjonryfylke.no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997 971 175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