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d4f9ebf30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d760fd47e479f"/>
  </p:sldMasterIdLst>
  <p:sldIdLst>
    <p:sldId xmlns:r="http://schemas.openxmlformats.org/officeDocument/2006/relationships" id="256" r:id="Ra0442b2731bf4504"/>
    <p:sldId xmlns:r="http://schemas.openxmlformats.org/officeDocument/2006/relationships" id="257" r:id="Rcac61ceff3004586"/>
    <p:sldId xmlns:r="http://schemas.openxmlformats.org/officeDocument/2006/relationships" id="258" r:id="R5603a558df154a0f"/>
    <p:sldId xmlns:r="http://schemas.openxmlformats.org/officeDocument/2006/relationships" id="259" r:id="Reacca590f0324522"/>
    <p:sldId xmlns:r="http://schemas.openxmlformats.org/officeDocument/2006/relationships" id="260" r:id="R081fb05615ef43f5"/>
    <p:sldId xmlns:r="http://schemas.openxmlformats.org/officeDocument/2006/relationships" id="261" r:id="R1c37345efd434415"/>
    <p:sldId xmlns:r="http://schemas.openxmlformats.org/officeDocument/2006/relationships" id="262" r:id="Rdc9f9b281461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d760fd47e479f" /><Relationship Type="http://schemas.openxmlformats.org/officeDocument/2006/relationships/slide" Target="/ppt/slides/slide1.xml" Id="Ra0442b2731bf4504" /><Relationship Type="http://schemas.openxmlformats.org/officeDocument/2006/relationships/slide" Target="/ppt/slides/slide2.xml" Id="Rcac61ceff3004586" /><Relationship Type="http://schemas.openxmlformats.org/officeDocument/2006/relationships/slide" Target="/ppt/slides/slide3.xml" Id="R5603a558df154a0f" /><Relationship Type="http://schemas.openxmlformats.org/officeDocument/2006/relationships/slide" Target="/ppt/slides/slide4.xml" Id="Reacca590f0324522" /><Relationship Type="http://schemas.openxmlformats.org/officeDocument/2006/relationships/slide" Target="/ppt/slides/slide5.xml" Id="R081fb05615ef43f5" /><Relationship Type="http://schemas.openxmlformats.org/officeDocument/2006/relationships/slide" Target="/ppt/slides/slide6.xml" Id="R1c37345efd434415" /><Relationship Type="http://schemas.openxmlformats.org/officeDocument/2006/relationships/slide" Target="/ppt/slides/slide7.xml" Id="Rdc9f9b281461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73a201238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1686bd3a49da" /><Relationship Type="http://schemas.openxmlformats.org/officeDocument/2006/relationships/theme" Target="/ppt/slideMasters/theme/theme1.xml" Id="Rbc34a7329254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c1686bd3a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f0a6a0b4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da072d09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2ae4f532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af4a6a68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888eff41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43663574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1a21b8dd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