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90ef88d36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1c9c876ac4f87"/>
  </p:sldMasterIdLst>
  <p:sldIdLst>
    <p:sldId xmlns:r="http://schemas.openxmlformats.org/officeDocument/2006/relationships" id="256" r:id="R4d0b2fc782de45d6"/>
    <p:sldId xmlns:r="http://schemas.openxmlformats.org/officeDocument/2006/relationships" id="257" r:id="Rac7276a9aae24108"/>
    <p:sldId xmlns:r="http://schemas.openxmlformats.org/officeDocument/2006/relationships" id="258" r:id="R2b9f881ea8df48df"/>
    <p:sldId xmlns:r="http://schemas.openxmlformats.org/officeDocument/2006/relationships" id="259" r:id="R3541a44fbd5c432b"/>
    <p:sldId xmlns:r="http://schemas.openxmlformats.org/officeDocument/2006/relationships" id="260" r:id="Rade06c634bc445e0"/>
    <p:sldId xmlns:r="http://schemas.openxmlformats.org/officeDocument/2006/relationships" id="261" r:id="R5a811f49162648d3"/>
    <p:sldId xmlns:r="http://schemas.openxmlformats.org/officeDocument/2006/relationships" id="262" r:id="R7a80ccb5b2d1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1c9c876ac4f87" /><Relationship Type="http://schemas.openxmlformats.org/officeDocument/2006/relationships/slide" Target="/ppt/slides/slide1.xml" Id="R4d0b2fc782de45d6" /><Relationship Type="http://schemas.openxmlformats.org/officeDocument/2006/relationships/slide" Target="/ppt/slides/slide2.xml" Id="Rac7276a9aae24108" /><Relationship Type="http://schemas.openxmlformats.org/officeDocument/2006/relationships/slide" Target="/ppt/slides/slide3.xml" Id="R2b9f881ea8df48df" /><Relationship Type="http://schemas.openxmlformats.org/officeDocument/2006/relationships/slide" Target="/ppt/slides/slide4.xml" Id="R3541a44fbd5c432b" /><Relationship Type="http://schemas.openxmlformats.org/officeDocument/2006/relationships/slide" Target="/ppt/slides/slide5.xml" Id="Rade06c634bc445e0" /><Relationship Type="http://schemas.openxmlformats.org/officeDocument/2006/relationships/slide" Target="/ppt/slides/slide6.xml" Id="R5a811f49162648d3" /><Relationship Type="http://schemas.openxmlformats.org/officeDocument/2006/relationships/slide" Target="/ppt/slides/slide7.xml" Id="R7a80ccb5b2d1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c4e051848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255588dd4abf" /><Relationship Type="http://schemas.openxmlformats.org/officeDocument/2006/relationships/theme" Target="/ppt/slideMasters/theme/theme1.xml" Id="R54dda3838e71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a255588dd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13177d90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2117f5a2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cb8e1248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76e016e4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1a6301dd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03561ac9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da982a2c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NITARO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29 503 733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HELGE HAGA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Arntsen, Øykhagen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997 994 019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NITARO AS</a:t>
            </a:r>
          </a:p>
        </p:txBody>
      </p:sp>
    </p:spTree>
  </p:cSld>
  <p:clrMapOvr>
    <a:masterClrMapping xmlns:a="http://schemas.openxmlformats.org/drawingml/2006/main"/>
  </p:clrMapOvr>
</p:sld>
</file>