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2d0d84f3d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f05d4f7aa46c1"/>
  </p:sldMasterIdLst>
  <p:sldIdLst>
    <p:sldId xmlns:r="http://schemas.openxmlformats.org/officeDocument/2006/relationships" id="256" r:id="Rf75cda75da9a40c9"/>
    <p:sldId xmlns:r="http://schemas.openxmlformats.org/officeDocument/2006/relationships" id="257" r:id="Ra8109fede2354c13"/>
    <p:sldId xmlns:r="http://schemas.openxmlformats.org/officeDocument/2006/relationships" id="258" r:id="Re7c23857fa3e4559"/>
    <p:sldId xmlns:r="http://schemas.openxmlformats.org/officeDocument/2006/relationships" id="259" r:id="R9731def360e540b9"/>
    <p:sldId xmlns:r="http://schemas.openxmlformats.org/officeDocument/2006/relationships" id="260" r:id="R47b2149a20b54aec"/>
    <p:sldId xmlns:r="http://schemas.openxmlformats.org/officeDocument/2006/relationships" id="261" r:id="Rcba661d5ebc74edf"/>
    <p:sldId xmlns:r="http://schemas.openxmlformats.org/officeDocument/2006/relationships" id="262" r:id="Rac482cdbd7ef40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f05d4f7aa46c1" /><Relationship Type="http://schemas.openxmlformats.org/officeDocument/2006/relationships/slide" Target="/ppt/slides/slide1.xml" Id="Rf75cda75da9a40c9" /><Relationship Type="http://schemas.openxmlformats.org/officeDocument/2006/relationships/slide" Target="/ppt/slides/slide2.xml" Id="Ra8109fede2354c13" /><Relationship Type="http://schemas.openxmlformats.org/officeDocument/2006/relationships/slide" Target="/ppt/slides/slide3.xml" Id="Re7c23857fa3e4559" /><Relationship Type="http://schemas.openxmlformats.org/officeDocument/2006/relationships/slide" Target="/ppt/slides/slide4.xml" Id="R9731def360e540b9" /><Relationship Type="http://schemas.openxmlformats.org/officeDocument/2006/relationships/slide" Target="/ppt/slides/slide5.xml" Id="R47b2149a20b54aec" /><Relationship Type="http://schemas.openxmlformats.org/officeDocument/2006/relationships/slide" Target="/ppt/slides/slide6.xml" Id="Rcba661d5ebc74edf" /><Relationship Type="http://schemas.openxmlformats.org/officeDocument/2006/relationships/slide" Target="/ppt/slides/slide7.xml" Id="Rac482cdbd7ef40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a3ff51993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ff175f1b54eae" /><Relationship Type="http://schemas.openxmlformats.org/officeDocument/2006/relationships/theme" Target="/ppt/slideMasters/theme/theme1.xml" Id="Rafa37ec9d7c94e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ff175f1b5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7c968abc248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54be80c8f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c840b2155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2bb9e9760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378d215d2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9d8d08c2e46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e99945b26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65 915 688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NICOLAUS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Real Estate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stn@clarksons.com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