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130215106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da07943b2d4c7b"/>
  </p:sldMasterIdLst>
  <p:sldIdLst>
    <p:sldId xmlns:r="http://schemas.openxmlformats.org/officeDocument/2006/relationships" id="256" r:id="Radd9c7e386a74ce4"/>
    <p:sldId xmlns:r="http://schemas.openxmlformats.org/officeDocument/2006/relationships" id="257" r:id="R6b9bed811e184c7c"/>
    <p:sldId xmlns:r="http://schemas.openxmlformats.org/officeDocument/2006/relationships" id="258" r:id="R699d2dd660cf476a"/>
    <p:sldId xmlns:r="http://schemas.openxmlformats.org/officeDocument/2006/relationships" id="259" r:id="R38697e35b04f4afe"/>
    <p:sldId xmlns:r="http://schemas.openxmlformats.org/officeDocument/2006/relationships" id="260" r:id="Re461fddf867e4093"/>
    <p:sldId xmlns:r="http://schemas.openxmlformats.org/officeDocument/2006/relationships" id="261" r:id="Rb7c0bf2c46264c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a07943b2d4c7b" /><Relationship Type="http://schemas.openxmlformats.org/officeDocument/2006/relationships/slide" Target="/ppt/slides/slide1.xml" Id="Radd9c7e386a74ce4" /><Relationship Type="http://schemas.openxmlformats.org/officeDocument/2006/relationships/slide" Target="/ppt/slides/slide2.xml" Id="R6b9bed811e184c7c" /><Relationship Type="http://schemas.openxmlformats.org/officeDocument/2006/relationships/slide" Target="/ppt/slides/slide3.xml" Id="R699d2dd660cf476a" /><Relationship Type="http://schemas.openxmlformats.org/officeDocument/2006/relationships/slide" Target="/ppt/slides/slide4.xml" Id="R38697e35b04f4afe" /><Relationship Type="http://schemas.openxmlformats.org/officeDocument/2006/relationships/slide" Target="/ppt/slides/slide5.xml" Id="Re461fddf867e4093" /><Relationship Type="http://schemas.openxmlformats.org/officeDocument/2006/relationships/slide" Target="/ppt/slides/slide6.xml" Id="Rb7c0bf2c46264c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ae29440a5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01d8a08094ef3" /><Relationship Type="http://schemas.openxmlformats.org/officeDocument/2006/relationships/theme" Target="/ppt/slideMasters/theme/theme1.xml" Id="R296e01390b1e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301d8a0809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2e73eba4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5eb6629c8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67f3249b4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77d741957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829e11ecc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4e638c13444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